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Override PartName="/ppt/slides/slide9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1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13.xml" ContentType="application/vnd.openxmlformats-officedocument.presentationml.slideLayout+xml"/>
  <Default Extension="gif" ContentType="image/gif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87" r:id="rId1"/>
  </p:sldMasterIdLst>
  <p:sldIdLst>
    <p:sldId id="256" r:id="rId2"/>
    <p:sldId id="257" r:id="rId3"/>
    <p:sldId id="258" r:id="rId4"/>
    <p:sldId id="259" r:id="rId5"/>
    <p:sldId id="260" r:id="rId6"/>
    <p:sldId id="264" r:id="rId7"/>
    <p:sldId id="261" r:id="rId8"/>
    <p:sldId id="262" r:id="rId9"/>
    <p:sldId id="263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132" d="100"/>
          <a:sy n="132" d="100"/>
        </p:scale>
        <p:origin x="-101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printerSettings" Target="printerSettings/printerSettings1.bin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Relationship Id="rId3" Type="http://schemas.openxmlformats.org/officeDocument/2006/relationships/image" Target="../media/image7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Relationship Id="rId3" Type="http://schemas.openxmlformats.org/officeDocument/2006/relationships/image" Target="../media/image9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Relationship Id="rId3" Type="http://schemas.openxmlformats.org/officeDocument/2006/relationships/image" Target="../media/image7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Relationship Id="rId3" Type="http://schemas.openxmlformats.org/officeDocument/2006/relationships/image" Target="../media/image9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Relationship Id="rId3" Type="http://schemas.openxmlformats.org/officeDocument/2006/relationships/image" Target="../media/image9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Relationship Id="rId3" Type="http://schemas.openxmlformats.org/officeDocument/2006/relationships/image" Target="../media/image9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Relationship Id="rId3" Type="http://schemas.openxmlformats.org/officeDocument/2006/relationships/image" Target="../media/image9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Relationship Id="rId3" Type="http://schemas.openxmlformats.org/officeDocument/2006/relationships/image" Target="../media/image7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5"/>
          <p:cNvGrpSpPr/>
          <p:nvPr/>
        </p:nvGrpSpPr>
        <p:grpSpPr>
          <a:xfrm>
            <a:off x="0" y="0"/>
            <a:ext cx="1581220" cy="6858000"/>
            <a:chOff x="134471" y="0"/>
            <a:chExt cx="1581220" cy="6858000"/>
          </a:xfrm>
        </p:grpSpPr>
        <p:pic>
          <p:nvPicPr>
            <p:cNvPr id="7" name="Picture 6" descr="Overlay-Blank.jpg"/>
            <p:cNvPicPr>
              <a:picLocks noChangeAspect="1"/>
            </p:cNvPicPr>
            <p:nvPr userDrawn="1"/>
          </p:nvPicPr>
          <p:blipFill>
            <a:blip r:embed="rId2"/>
            <a:srcRect l="1471" r="83676"/>
            <a:stretch>
              <a:fillRect/>
            </a:stretch>
          </p:blipFill>
          <p:spPr>
            <a:xfrm>
              <a:off x="134471" y="0"/>
              <a:ext cx="1358153" cy="6858000"/>
            </a:xfrm>
            <a:prstGeom prst="rect">
              <a:avLst/>
            </a:prstGeom>
          </p:spPr>
        </p:pic>
        <p:pic>
          <p:nvPicPr>
            <p:cNvPr id="9" name="Picture 8" descr="Overlay-Vertic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1447800" y="0"/>
              <a:ext cx="267891" cy="6858000"/>
            </a:xfrm>
            <a:prstGeom prst="rect">
              <a:avLst/>
            </a:prstGeom>
          </p:spPr>
        </p:pic>
      </p:grpSp>
      <p:grpSp>
        <p:nvGrpSpPr>
          <p:cNvPr id="11" name="Group 16"/>
          <p:cNvGrpSpPr/>
          <p:nvPr/>
        </p:nvGrpSpPr>
        <p:grpSpPr>
          <a:xfrm>
            <a:off x="7546266" y="0"/>
            <a:ext cx="1597734" cy="6858000"/>
            <a:chOff x="7413812" y="0"/>
            <a:chExt cx="1597734" cy="6858000"/>
          </a:xfrm>
        </p:grpSpPr>
        <p:pic>
          <p:nvPicPr>
            <p:cNvPr id="8" name="Picture 7" descr="Overlay-Blank.jpg"/>
            <p:cNvPicPr>
              <a:picLocks noChangeAspect="1"/>
            </p:cNvPicPr>
            <p:nvPr userDrawn="1"/>
          </p:nvPicPr>
          <p:blipFill>
            <a:blip r:embed="rId2"/>
            <a:srcRect r="85125"/>
            <a:stretch>
              <a:fillRect/>
            </a:stretch>
          </p:blipFill>
          <p:spPr>
            <a:xfrm>
              <a:off x="7651376" y="0"/>
              <a:ext cx="1360170" cy="6858000"/>
            </a:xfrm>
            <a:prstGeom prst="rect">
              <a:avLst/>
            </a:prstGeom>
          </p:spPr>
        </p:pic>
        <p:pic>
          <p:nvPicPr>
            <p:cNvPr id="10" name="Picture 9" descr="Overlay-Vertic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 flipH="1">
              <a:off x="7413812" y="0"/>
              <a:ext cx="267891" cy="6858000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54200" y="3693645"/>
            <a:ext cx="5446713" cy="1470025"/>
          </a:xfrm>
        </p:spPr>
        <p:txBody>
          <a:bodyPr anchor="b" anchorCtr="0"/>
          <a:lstStyle>
            <a:lvl1pPr>
              <a:lnSpc>
                <a:spcPts val="6800"/>
              </a:lnSpc>
              <a:defRPr sz="650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54200" y="5204011"/>
            <a:ext cx="5446713" cy="851647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257800" y="6356350"/>
            <a:ext cx="213360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FE4361B-CE79-8F4F-A6D7-A39C7CD5B877}" type="datetimeFigureOut">
              <a:rPr lang="en-US" smtClean="0"/>
              <a:pPr/>
              <a:t>12/21/10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52600" y="6356350"/>
            <a:ext cx="289560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pic>
        <p:nvPicPr>
          <p:cNvPr id="15" name="Picture 14" descr="HR-Colo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54480" y="4841209"/>
            <a:ext cx="6035040" cy="340391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Blank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09600"/>
            <a:ext cx="3612822" cy="1536192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600" b="0" kern="1200">
                <a:solidFill>
                  <a:schemeClr val="tx2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873625" y="381000"/>
            <a:ext cx="3813175" cy="5697538"/>
          </a:xfrm>
          <a:solidFill>
            <a:schemeClr val="bg1">
              <a:lumMod val="85000"/>
            </a:schemeClr>
          </a:solidFill>
          <a:ln w="101600">
            <a:solidFill>
              <a:schemeClr val="accent1">
                <a:lumMod val="40000"/>
                <a:lumOff val="60000"/>
                <a:alpha val="40000"/>
              </a:schemeClr>
            </a:solidFill>
            <a:miter lim="800000"/>
          </a:ln>
          <a:effectLst>
            <a:innerShdw blurRad="457200">
              <a:schemeClr val="accent1">
                <a:alpha val="80000"/>
              </a:schemeClr>
            </a:innerShdw>
            <a:softEdge rad="3175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9984" y="2209799"/>
            <a:ext cx="3613792" cy="3222625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buNone/>
              <a:defRPr sz="1800" b="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2400"/>
              </a:spcBef>
              <a:buClr>
                <a:schemeClr val="accent1">
                  <a:lumMod val="60000"/>
                  <a:lumOff val="40000"/>
                </a:schemeClr>
              </a:buClr>
              <a:buFont typeface="Candara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E4361B-CE79-8F4F-A6D7-A39C7CD5B877}" type="datetimeFigureOut">
              <a:rPr lang="en-US" smtClean="0"/>
              <a:pPr/>
              <a:t>12/21/10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A1BC97-BC73-2349-AD2B-14CAF4761A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8"/>
          <p:cNvGrpSpPr/>
          <p:nvPr/>
        </p:nvGrpSpPr>
        <p:grpSpPr>
          <a:xfrm>
            <a:off x="4267200" y="0"/>
            <a:ext cx="4876800" cy="6858000"/>
            <a:chOff x="4267200" y="0"/>
            <a:chExt cx="4876800" cy="6858000"/>
          </a:xfrm>
        </p:grpSpPr>
        <p:pic>
          <p:nvPicPr>
            <p:cNvPr id="10" name="Picture 9" descr="Overlay-Blank.jpg"/>
            <p:cNvPicPr>
              <a:picLocks noChangeAspect="1"/>
            </p:cNvPicPr>
            <p:nvPr userDrawn="1"/>
          </p:nvPicPr>
          <p:blipFill>
            <a:blip r:embed="rId2"/>
            <a:srcRect l="4302" r="46875"/>
            <a:stretch>
              <a:fillRect/>
            </a:stretch>
          </p:blipFill>
          <p:spPr>
            <a:xfrm>
              <a:off x="4495800" y="0"/>
              <a:ext cx="4648200" cy="6858000"/>
            </a:xfrm>
            <a:prstGeom prst="rect">
              <a:avLst/>
            </a:prstGeom>
          </p:spPr>
        </p:pic>
        <p:pic>
          <p:nvPicPr>
            <p:cNvPr id="11" name="Picture 10" descr="Overlay-Vertic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 flipH="1">
              <a:off x="4267200" y="0"/>
              <a:ext cx="267891" cy="6858000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09600"/>
            <a:ext cx="3612822" cy="1536192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600" b="0" kern="1200">
                <a:solidFill>
                  <a:schemeClr val="tx2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873625" y="381000"/>
            <a:ext cx="3813175" cy="5697538"/>
          </a:xfrm>
          <a:solidFill>
            <a:schemeClr val="bg1">
              <a:lumMod val="85000"/>
            </a:schemeClr>
          </a:solidFill>
          <a:ln w="101600">
            <a:noFill/>
            <a:miter lim="800000"/>
          </a:ln>
          <a:effectLst>
            <a:innerShdw blurRad="457200">
              <a:schemeClr val="tx1">
                <a:lumMod val="50000"/>
                <a:lumOff val="50000"/>
                <a:alpha val="80000"/>
              </a:schemeClr>
            </a:innerShdw>
            <a:softEdge rad="1270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9984" y="2209799"/>
            <a:ext cx="3613792" cy="3222625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buNone/>
              <a:defRPr sz="1800" b="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2400"/>
              </a:spcBef>
              <a:buClr>
                <a:schemeClr val="accent1">
                  <a:lumMod val="60000"/>
                  <a:lumOff val="40000"/>
                </a:schemeClr>
              </a:buClr>
              <a:buFont typeface="Candara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E4361B-CE79-8F4F-A6D7-A39C7CD5B877}" type="datetimeFigureOut">
              <a:rPr lang="en-US" smtClean="0"/>
              <a:pPr/>
              <a:t>12/21/10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A1BC97-BC73-2349-AD2B-14CAF4761A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1372650"/>
            <a:ext cx="9144000" cy="5485350"/>
            <a:chOff x="0" y="1372650"/>
            <a:chExt cx="9144000" cy="5485350"/>
          </a:xfrm>
        </p:grpSpPr>
        <p:pic>
          <p:nvPicPr>
            <p:cNvPr id="8" name="Picture 7" descr="Overlay-Blank.jpg"/>
            <p:cNvPicPr>
              <a:picLocks noChangeAspect="1"/>
            </p:cNvPicPr>
            <p:nvPr userDrawn="1"/>
          </p:nvPicPr>
          <p:blipFill>
            <a:blip r:embed="rId2"/>
            <a:srcRect t="23333"/>
            <a:stretch>
              <a:fillRect/>
            </a:stretch>
          </p:blipFill>
          <p:spPr>
            <a:xfrm>
              <a:off x="0" y="1600200"/>
              <a:ext cx="9144000" cy="5257800"/>
            </a:xfrm>
            <a:prstGeom prst="rect">
              <a:avLst/>
            </a:prstGeom>
          </p:spPr>
        </p:pic>
        <p:pic>
          <p:nvPicPr>
            <p:cNvPr id="9" name="Picture 8" descr="Overlay-Horizont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0" y="1372650"/>
              <a:ext cx="9144000" cy="267891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E4361B-CE79-8F4F-A6D7-A39C7CD5B877}" type="datetimeFigureOut">
              <a:rPr lang="en-US" smtClean="0"/>
              <a:pPr/>
              <a:t>12/21/10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A1BC97-BC73-2349-AD2B-14CAF4761A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0"/>
          <p:cNvGrpSpPr/>
          <p:nvPr/>
        </p:nvGrpSpPr>
        <p:grpSpPr>
          <a:xfrm>
            <a:off x="0" y="0"/>
            <a:ext cx="7696200" cy="6858000"/>
            <a:chOff x="0" y="0"/>
            <a:chExt cx="7696200" cy="6858000"/>
          </a:xfrm>
        </p:grpSpPr>
        <p:pic>
          <p:nvPicPr>
            <p:cNvPr id="8" name="Picture 7" descr="Overlay-Blank.jpg"/>
            <p:cNvPicPr>
              <a:picLocks noChangeAspect="1"/>
            </p:cNvPicPr>
            <p:nvPr userDrawn="1"/>
          </p:nvPicPr>
          <p:blipFill>
            <a:blip r:embed="rId2"/>
            <a:srcRect l="1471" r="16862"/>
            <a:stretch>
              <a:fillRect/>
            </a:stretch>
          </p:blipFill>
          <p:spPr>
            <a:xfrm>
              <a:off x="0" y="0"/>
              <a:ext cx="7467600" cy="6858000"/>
            </a:xfrm>
            <a:prstGeom prst="rect">
              <a:avLst/>
            </a:prstGeom>
          </p:spPr>
        </p:pic>
        <p:pic>
          <p:nvPicPr>
            <p:cNvPr id="9" name="Picture 8" descr="Overlay-Vertic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7428309" y="0"/>
              <a:ext cx="267891" cy="6858000"/>
            </a:xfrm>
            <a:prstGeom prst="rect">
              <a:avLst/>
            </a:prstGeom>
          </p:spPr>
        </p:pic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0" y="381001"/>
            <a:ext cx="1447800" cy="56975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381001"/>
            <a:ext cx="6705600" cy="569753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E4361B-CE79-8F4F-A6D7-A39C7CD5B877}" type="datetimeFigureOut">
              <a:rPr lang="en-US" smtClean="0"/>
              <a:pPr/>
              <a:t>12/21/10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A1BC97-BC73-2349-AD2B-14CAF4761A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1372650"/>
            <a:ext cx="9144000" cy="5485350"/>
            <a:chOff x="0" y="1372650"/>
            <a:chExt cx="9144000" cy="5485350"/>
          </a:xfrm>
        </p:grpSpPr>
        <p:pic>
          <p:nvPicPr>
            <p:cNvPr id="8" name="Picture 7" descr="Overlay-Blank.jpg"/>
            <p:cNvPicPr>
              <a:picLocks noChangeAspect="1"/>
            </p:cNvPicPr>
            <p:nvPr userDrawn="1"/>
          </p:nvPicPr>
          <p:blipFill>
            <a:blip r:embed="rId2"/>
            <a:srcRect t="23333"/>
            <a:stretch>
              <a:fillRect/>
            </a:stretch>
          </p:blipFill>
          <p:spPr>
            <a:xfrm>
              <a:off x="0" y="1600200"/>
              <a:ext cx="9144000" cy="5257800"/>
            </a:xfrm>
            <a:prstGeom prst="rect">
              <a:avLst/>
            </a:prstGeom>
          </p:spPr>
        </p:pic>
        <p:pic>
          <p:nvPicPr>
            <p:cNvPr id="9" name="Picture 8" descr="Overlay-Horizont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0" y="1372650"/>
              <a:ext cx="9144000" cy="267891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E4361B-CE79-8F4F-A6D7-A39C7CD5B877}" type="datetimeFigureOut">
              <a:rPr lang="en-US" smtClean="0"/>
              <a:pPr/>
              <a:t>12/21/10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A1BC97-BC73-2349-AD2B-14CAF4761A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Slide with Pictur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5"/>
          <p:cNvGrpSpPr/>
          <p:nvPr/>
        </p:nvGrpSpPr>
        <p:grpSpPr>
          <a:xfrm>
            <a:off x="0" y="0"/>
            <a:ext cx="1581220" cy="6858000"/>
            <a:chOff x="134471" y="0"/>
            <a:chExt cx="1581220" cy="6858000"/>
          </a:xfrm>
        </p:grpSpPr>
        <p:pic>
          <p:nvPicPr>
            <p:cNvPr id="7" name="Picture 6" descr="Overlay-Blank.jpg"/>
            <p:cNvPicPr>
              <a:picLocks noChangeAspect="1"/>
            </p:cNvPicPr>
            <p:nvPr userDrawn="1"/>
          </p:nvPicPr>
          <p:blipFill>
            <a:blip r:embed="rId2"/>
            <a:srcRect l="1471" r="83676"/>
            <a:stretch>
              <a:fillRect/>
            </a:stretch>
          </p:blipFill>
          <p:spPr>
            <a:xfrm>
              <a:off x="134471" y="0"/>
              <a:ext cx="1358153" cy="6858000"/>
            </a:xfrm>
            <a:prstGeom prst="rect">
              <a:avLst/>
            </a:prstGeom>
          </p:spPr>
        </p:pic>
        <p:pic>
          <p:nvPicPr>
            <p:cNvPr id="9" name="Picture 8" descr="Overlay-Vertic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1447800" y="0"/>
              <a:ext cx="267891" cy="6858000"/>
            </a:xfrm>
            <a:prstGeom prst="rect">
              <a:avLst/>
            </a:prstGeom>
          </p:spPr>
        </p:pic>
      </p:grpSp>
      <p:grpSp>
        <p:nvGrpSpPr>
          <p:cNvPr id="11" name="Group 16"/>
          <p:cNvGrpSpPr/>
          <p:nvPr/>
        </p:nvGrpSpPr>
        <p:grpSpPr>
          <a:xfrm>
            <a:off x="7546266" y="0"/>
            <a:ext cx="1597734" cy="6858000"/>
            <a:chOff x="7413812" y="0"/>
            <a:chExt cx="1597734" cy="6858000"/>
          </a:xfrm>
        </p:grpSpPr>
        <p:pic>
          <p:nvPicPr>
            <p:cNvPr id="8" name="Picture 7" descr="Overlay-Blank.jpg"/>
            <p:cNvPicPr>
              <a:picLocks noChangeAspect="1"/>
            </p:cNvPicPr>
            <p:nvPr userDrawn="1"/>
          </p:nvPicPr>
          <p:blipFill>
            <a:blip r:embed="rId2"/>
            <a:srcRect r="85125"/>
            <a:stretch>
              <a:fillRect/>
            </a:stretch>
          </p:blipFill>
          <p:spPr>
            <a:xfrm>
              <a:off x="7651376" y="0"/>
              <a:ext cx="1360170" cy="6858000"/>
            </a:xfrm>
            <a:prstGeom prst="rect">
              <a:avLst/>
            </a:prstGeom>
          </p:spPr>
        </p:pic>
        <p:pic>
          <p:nvPicPr>
            <p:cNvPr id="10" name="Picture 9" descr="Overlay-Vertic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 flipH="1">
              <a:off x="7413812" y="0"/>
              <a:ext cx="267891" cy="6858000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54200" y="3693645"/>
            <a:ext cx="5446713" cy="1470025"/>
          </a:xfrm>
        </p:spPr>
        <p:txBody>
          <a:bodyPr anchor="b" anchorCtr="0"/>
          <a:lstStyle>
            <a:lvl1pPr>
              <a:lnSpc>
                <a:spcPts val="6800"/>
              </a:lnSpc>
              <a:defRPr sz="650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54200" y="5204011"/>
            <a:ext cx="5446713" cy="851647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257800" y="6356350"/>
            <a:ext cx="213360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FE4361B-CE79-8F4F-A6D7-A39C7CD5B877}" type="datetimeFigureOut">
              <a:rPr lang="en-US" smtClean="0"/>
              <a:pPr/>
              <a:t>12/21/10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52600" y="6356350"/>
            <a:ext cx="289560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pic>
        <p:nvPicPr>
          <p:cNvPr id="15" name="Picture 14" descr="HR-Colo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54480" y="4841209"/>
            <a:ext cx="6035040" cy="340391"/>
          </a:xfrm>
          <a:prstGeom prst="rect">
            <a:avLst/>
          </a:prstGeom>
        </p:spPr>
      </p:pic>
      <p:sp>
        <p:nvSpPr>
          <p:cNvPr id="14" name="Picture Placeholder 13"/>
          <p:cNvSpPr>
            <a:spLocks noGrp="1"/>
          </p:cNvSpPr>
          <p:nvPr>
            <p:ph type="pic" sz="quarter" idx="12"/>
          </p:nvPr>
        </p:nvSpPr>
        <p:spPr>
          <a:xfrm>
            <a:off x="3307977" y="950260"/>
            <a:ext cx="2528046" cy="2528046"/>
          </a:xfrm>
          <a:prstGeom prst="ellipse">
            <a:avLst/>
          </a:prstGeom>
          <a:solidFill>
            <a:schemeClr val="bg1">
              <a:lumMod val="85000"/>
            </a:schemeClr>
          </a:solidFill>
          <a:ln w="101600">
            <a:noFill/>
            <a:miter lim="800000"/>
          </a:ln>
          <a:effectLst>
            <a:innerShdw blurRad="762000">
              <a:schemeClr val="accent1">
                <a:alpha val="80000"/>
              </a:schemeClr>
            </a:innerShdw>
            <a:softEdge rad="317500"/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2400"/>
              </a:spcBef>
              <a:buClr>
                <a:schemeClr val="accent1">
                  <a:lumMod val="60000"/>
                  <a:lumOff val="40000"/>
                </a:schemeClr>
              </a:buClr>
              <a:buFont typeface="Candara" pitchFamily="34" charset="0"/>
              <a:buNone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54200" y="1851212"/>
            <a:ext cx="5446714" cy="1730375"/>
          </a:xfrm>
        </p:spPr>
        <p:txBody>
          <a:bodyPr anchor="b" anchorCtr="0"/>
          <a:lstStyle>
            <a:lvl1pPr algn="ctr">
              <a:lnSpc>
                <a:spcPts val="6800"/>
              </a:lnSpc>
              <a:defRPr sz="6500" b="0" cap="none" baseline="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54200" y="3576918"/>
            <a:ext cx="5446714" cy="829982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E4361B-CE79-8F4F-A6D7-A39C7CD5B877}" type="datetimeFigureOut">
              <a:rPr lang="en-US" smtClean="0"/>
              <a:pPr/>
              <a:t>12/21/10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A1BC97-BC73-2349-AD2B-14CAF4761AD9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7" name="Group 9"/>
          <p:cNvGrpSpPr/>
          <p:nvPr/>
        </p:nvGrpSpPr>
        <p:grpSpPr>
          <a:xfrm>
            <a:off x="0" y="0"/>
            <a:ext cx="9144000" cy="1191256"/>
            <a:chOff x="0" y="0"/>
            <a:chExt cx="9144000" cy="1191256"/>
          </a:xfrm>
        </p:grpSpPr>
        <p:pic>
          <p:nvPicPr>
            <p:cNvPr id="8" name="Picture 7" descr="Overlay-Blank.jpg"/>
            <p:cNvPicPr>
              <a:picLocks noChangeAspect="1"/>
            </p:cNvPicPr>
            <p:nvPr userDrawn="1"/>
          </p:nvPicPr>
          <p:blipFill>
            <a:blip r:embed="rId2"/>
            <a:srcRect b="85555"/>
            <a:stretch>
              <a:fillRect/>
            </a:stretch>
          </p:blipFill>
          <p:spPr>
            <a:xfrm>
              <a:off x="0" y="0"/>
              <a:ext cx="9144000" cy="990600"/>
            </a:xfrm>
            <a:prstGeom prst="rect">
              <a:avLst/>
            </a:prstGeom>
          </p:spPr>
        </p:pic>
        <p:pic>
          <p:nvPicPr>
            <p:cNvPr id="9" name="Picture 8" descr="Overlay-Horizont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 flipV="1">
              <a:off x="0" y="923365"/>
              <a:ext cx="9144000" cy="267891"/>
            </a:xfrm>
            <a:prstGeom prst="rect">
              <a:avLst/>
            </a:prstGeom>
          </p:spPr>
        </p:pic>
      </p:grpSp>
      <p:grpSp>
        <p:nvGrpSpPr>
          <p:cNvPr id="10" name="Group 10"/>
          <p:cNvGrpSpPr/>
          <p:nvPr/>
        </p:nvGrpSpPr>
        <p:grpSpPr>
          <a:xfrm flipV="1">
            <a:off x="0" y="5666744"/>
            <a:ext cx="9144000" cy="1191256"/>
            <a:chOff x="0" y="0"/>
            <a:chExt cx="9144000" cy="1191256"/>
          </a:xfrm>
        </p:grpSpPr>
        <p:pic>
          <p:nvPicPr>
            <p:cNvPr id="12" name="Picture 11" descr="Overlay-Blank.jpg"/>
            <p:cNvPicPr>
              <a:picLocks noChangeAspect="1"/>
            </p:cNvPicPr>
            <p:nvPr userDrawn="1"/>
          </p:nvPicPr>
          <p:blipFill>
            <a:blip r:embed="rId2"/>
            <a:srcRect b="85555"/>
            <a:stretch>
              <a:fillRect/>
            </a:stretch>
          </p:blipFill>
          <p:spPr>
            <a:xfrm>
              <a:off x="0" y="0"/>
              <a:ext cx="9144000" cy="990600"/>
            </a:xfrm>
            <a:prstGeom prst="rect">
              <a:avLst/>
            </a:prstGeom>
          </p:spPr>
        </p:pic>
        <p:pic>
          <p:nvPicPr>
            <p:cNvPr id="13" name="Picture 12" descr="Overlay-Horizont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 flipV="1">
              <a:off x="0" y="923365"/>
              <a:ext cx="9144000" cy="267891"/>
            </a:xfrm>
            <a:prstGeom prst="rect">
              <a:avLst/>
            </a:prstGeom>
          </p:spPr>
        </p:pic>
      </p:grpSp>
      <p:pic>
        <p:nvPicPr>
          <p:cNvPr id="14" name="Picture 13" descr="HR-Colo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54480" y="3258805"/>
            <a:ext cx="6035040" cy="340391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1372650"/>
            <a:ext cx="9144000" cy="5485350"/>
            <a:chOff x="0" y="1372650"/>
            <a:chExt cx="9144000" cy="5485350"/>
          </a:xfrm>
        </p:grpSpPr>
        <p:pic>
          <p:nvPicPr>
            <p:cNvPr id="9" name="Picture 8" descr="Overlay-Blank.jpg"/>
            <p:cNvPicPr>
              <a:picLocks noChangeAspect="1"/>
            </p:cNvPicPr>
            <p:nvPr userDrawn="1"/>
          </p:nvPicPr>
          <p:blipFill>
            <a:blip r:embed="rId2"/>
            <a:srcRect t="23333"/>
            <a:stretch>
              <a:fillRect/>
            </a:stretch>
          </p:blipFill>
          <p:spPr>
            <a:xfrm>
              <a:off x="0" y="1600200"/>
              <a:ext cx="9144000" cy="5257800"/>
            </a:xfrm>
            <a:prstGeom prst="rect">
              <a:avLst/>
            </a:prstGeom>
          </p:spPr>
        </p:pic>
        <p:pic>
          <p:nvPicPr>
            <p:cNvPr id="10" name="Picture 9" descr="Overlay-Horizont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0" y="1372650"/>
              <a:ext cx="9144000" cy="267891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92162" y="1774825"/>
            <a:ext cx="3566160" cy="430371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66534" y="1774825"/>
            <a:ext cx="3566160" cy="430371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E4361B-CE79-8F4F-A6D7-A39C7CD5B877}" type="datetimeFigureOut">
              <a:rPr lang="en-US" smtClean="0"/>
              <a:pPr/>
              <a:t>12/21/10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A1BC97-BC73-2349-AD2B-14CAF4761A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1372650"/>
            <a:ext cx="9144000" cy="5485350"/>
            <a:chOff x="0" y="1372650"/>
            <a:chExt cx="9144000" cy="5485350"/>
          </a:xfrm>
        </p:grpSpPr>
        <p:pic>
          <p:nvPicPr>
            <p:cNvPr id="11" name="Picture 10" descr="Overlay-Blank.jpg"/>
            <p:cNvPicPr>
              <a:picLocks noChangeAspect="1"/>
            </p:cNvPicPr>
            <p:nvPr userDrawn="1"/>
          </p:nvPicPr>
          <p:blipFill>
            <a:blip r:embed="rId2"/>
            <a:srcRect t="23333"/>
            <a:stretch>
              <a:fillRect/>
            </a:stretch>
          </p:blipFill>
          <p:spPr>
            <a:xfrm>
              <a:off x="0" y="1600200"/>
              <a:ext cx="9144000" cy="5257800"/>
            </a:xfrm>
            <a:prstGeom prst="rect">
              <a:avLst/>
            </a:prstGeom>
          </p:spPr>
        </p:pic>
        <p:pic>
          <p:nvPicPr>
            <p:cNvPr id="12" name="Picture 11" descr="Overlay-Horizont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0" y="1372650"/>
              <a:ext cx="9144000" cy="267891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7240" y="1879320"/>
            <a:ext cx="3566160" cy="639762"/>
          </a:xfrm>
        </p:spPr>
        <p:txBody>
          <a:bodyPr anchor="b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7240" y="2590799"/>
            <a:ext cx="3566160" cy="3487739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66048" y="1879320"/>
            <a:ext cx="3566160" cy="639762"/>
          </a:xfrm>
        </p:spPr>
        <p:txBody>
          <a:bodyPr anchor="b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66048" y="2590799"/>
            <a:ext cx="3566160" cy="3487739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E4361B-CE79-8F4F-A6D7-A39C7CD5B877}" type="datetimeFigureOut">
              <a:rPr lang="en-US" smtClean="0"/>
              <a:pPr/>
              <a:t>12/21/10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A1BC97-BC73-2349-AD2B-14CAF4761AD9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4" name="Picture 13" descr="Overlay-HorizontalBridge.jpg"/>
          <p:cNvPicPr>
            <a:picLocks noChangeAspect="1"/>
          </p:cNvPicPr>
          <p:nvPr/>
        </p:nvPicPr>
        <p:blipFill>
          <a:blip r:embed="rId3"/>
          <a:srcRect t="23425" r="61031" b="39764"/>
          <a:stretch>
            <a:fillRect/>
          </a:stretch>
        </p:blipFill>
        <p:spPr>
          <a:xfrm>
            <a:off x="4766048" y="2460812"/>
            <a:ext cx="3563348" cy="98613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</p:pic>
      <p:pic>
        <p:nvPicPr>
          <p:cNvPr id="15" name="Picture 14" descr="Overlay-HorizontalBridge.jpg"/>
          <p:cNvPicPr>
            <a:picLocks noChangeAspect="1"/>
          </p:cNvPicPr>
          <p:nvPr/>
        </p:nvPicPr>
        <p:blipFill>
          <a:blip r:embed="rId3"/>
          <a:srcRect t="23425" r="61031" b="39764"/>
          <a:stretch>
            <a:fillRect/>
          </a:stretch>
        </p:blipFill>
        <p:spPr>
          <a:xfrm>
            <a:off x="780052" y="2460812"/>
            <a:ext cx="3563348" cy="98613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0" y="1372650"/>
            <a:ext cx="9144000" cy="5485350"/>
            <a:chOff x="0" y="1372650"/>
            <a:chExt cx="9144000" cy="5485350"/>
          </a:xfrm>
        </p:grpSpPr>
        <p:pic>
          <p:nvPicPr>
            <p:cNvPr id="7" name="Picture 6" descr="Overlay-Blank.jpg"/>
            <p:cNvPicPr>
              <a:picLocks noChangeAspect="1"/>
            </p:cNvPicPr>
            <p:nvPr userDrawn="1"/>
          </p:nvPicPr>
          <p:blipFill>
            <a:blip r:embed="rId2"/>
            <a:srcRect t="23333"/>
            <a:stretch>
              <a:fillRect/>
            </a:stretch>
          </p:blipFill>
          <p:spPr>
            <a:xfrm>
              <a:off x="0" y="1600200"/>
              <a:ext cx="9144000" cy="5257800"/>
            </a:xfrm>
            <a:prstGeom prst="rect">
              <a:avLst/>
            </a:prstGeom>
          </p:spPr>
        </p:pic>
        <p:pic>
          <p:nvPicPr>
            <p:cNvPr id="8" name="Picture 7" descr="Overlay-Horizont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0" y="1372650"/>
              <a:ext cx="9144000" cy="267891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E4361B-CE79-8F4F-A6D7-A39C7CD5B877}" type="datetimeFigureOut">
              <a:rPr lang="en-US" smtClean="0"/>
              <a:pPr/>
              <a:t>12/21/10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A1BC97-BC73-2349-AD2B-14CAF4761A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Overlay-Blank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E4361B-CE79-8F4F-A6D7-A39C7CD5B877}" type="datetimeFigureOut">
              <a:rPr lang="en-US" smtClean="0"/>
              <a:pPr/>
              <a:t>12/21/10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A1BC97-BC73-2349-AD2B-14CAF4761A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1"/>
          <p:cNvGrpSpPr/>
          <p:nvPr/>
        </p:nvGrpSpPr>
        <p:grpSpPr>
          <a:xfrm>
            <a:off x="4267200" y="0"/>
            <a:ext cx="4876800" cy="6858000"/>
            <a:chOff x="4267200" y="0"/>
            <a:chExt cx="4876800" cy="6858000"/>
          </a:xfrm>
        </p:grpSpPr>
        <p:pic>
          <p:nvPicPr>
            <p:cNvPr id="9" name="Picture 8" descr="Overlay-Blank.jpg"/>
            <p:cNvPicPr>
              <a:picLocks noChangeAspect="1"/>
            </p:cNvPicPr>
            <p:nvPr userDrawn="1"/>
          </p:nvPicPr>
          <p:blipFill>
            <a:blip r:embed="rId2"/>
            <a:srcRect l="4302" r="46875"/>
            <a:stretch>
              <a:fillRect/>
            </a:stretch>
          </p:blipFill>
          <p:spPr>
            <a:xfrm>
              <a:off x="4495800" y="0"/>
              <a:ext cx="4648200" cy="6858000"/>
            </a:xfrm>
            <a:prstGeom prst="rect">
              <a:avLst/>
            </a:prstGeom>
          </p:spPr>
        </p:pic>
        <p:pic>
          <p:nvPicPr>
            <p:cNvPr id="10" name="Picture 9" descr="Overlay-Vertic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 flipH="1">
              <a:off x="4267200" y="0"/>
              <a:ext cx="267891" cy="6858000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09600"/>
            <a:ext cx="3612776" cy="1537447"/>
          </a:xfrm>
        </p:spPr>
        <p:txBody>
          <a:bodyPr anchor="b"/>
          <a:lstStyle>
            <a:lvl1pPr algn="ctr">
              <a:lnSpc>
                <a:spcPct val="100000"/>
              </a:lnSpc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85859" y="381001"/>
            <a:ext cx="3813174" cy="5697537"/>
          </a:xfrm>
        </p:spPr>
        <p:txBody>
          <a:bodyPr>
            <a:normAutofit/>
          </a:bodyPr>
          <a:lstStyle>
            <a:lvl1pPr>
              <a:defRPr sz="2400" b="0"/>
            </a:lvl1pPr>
            <a:lvl2pPr>
              <a:defRPr sz="2200" b="0"/>
            </a:lvl2pPr>
            <a:lvl3pPr>
              <a:defRPr sz="2000" b="0"/>
            </a:lvl3pPr>
            <a:lvl4pPr>
              <a:defRPr sz="1800" b="0"/>
            </a:lvl4pPr>
            <a:lvl5pPr>
              <a:defRPr sz="1800" b="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2209801"/>
            <a:ext cx="3612776" cy="3200400"/>
          </a:xfrm>
        </p:spPr>
        <p:txBody>
          <a:bodyPr>
            <a:normAutofit/>
          </a:bodyPr>
          <a:lstStyle>
            <a:lvl1pPr marL="0" indent="0" algn="ctr">
              <a:buNone/>
              <a:defRPr sz="1800" b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E4361B-CE79-8F4F-A6D7-A39C7CD5B877}" type="datetimeFigureOut">
              <a:rPr lang="en-US" smtClean="0"/>
              <a:pPr/>
              <a:t>12/21/10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267200" y="6356350"/>
            <a:ext cx="609600" cy="365125"/>
          </a:xfrm>
        </p:spPr>
        <p:txBody>
          <a:bodyPr/>
          <a:lstStyle>
            <a:lvl1pPr algn="ctr">
              <a:defRPr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</a:lstStyle>
          <a:p>
            <a:fld id="{96A1BC97-BC73-2349-AD2B-14CAF4761A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92162" y="40341"/>
            <a:ext cx="7570787" cy="141194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2162" y="1761565"/>
            <a:ext cx="7570787" cy="42896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51812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</a:lstStyle>
          <a:p>
            <a:fld id="{2FE4361B-CE79-8F4F-A6D7-A39C7CD5B877}" type="datetimeFigureOut">
              <a:rPr lang="en-US" smtClean="0"/>
              <a:pPr/>
              <a:t>12/21/10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267200" y="6356350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</a:lstStyle>
          <a:p>
            <a:fld id="{96A1BC97-BC73-2349-AD2B-14CAF4761AD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72035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</a:lstStyle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  <p:sldLayoutId id="2147483700" r:id="rId13"/>
  </p:sldLayoutIdLst>
  <p:txStyles>
    <p:titleStyle>
      <a:lvl1pPr algn="ctr" defTabSz="914400" rtl="0" eaLnBrk="1" latinLnBrk="0" hangingPunct="1">
        <a:lnSpc>
          <a:spcPts val="6000"/>
        </a:lnSpc>
        <a:spcBef>
          <a:spcPct val="0"/>
        </a:spcBef>
        <a:buNone/>
        <a:defRPr sz="5400" kern="1200">
          <a:solidFill>
            <a:schemeClr val="tx2"/>
          </a:solidFill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400"/>
        </a:spcBef>
        <a:buClr>
          <a:schemeClr val="accent1">
            <a:lumMod val="60000"/>
            <a:lumOff val="40000"/>
          </a:schemeClr>
        </a:buClr>
        <a:buFont typeface="Candara" pitchFamily="34" charset="0"/>
        <a:buChar char="•"/>
        <a:defRPr sz="2800" kern="1200">
          <a:solidFill>
            <a:schemeClr val="tx2"/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tx2"/>
        </a:buClr>
        <a:buFont typeface="Candara" pitchFamily="34" charset="0"/>
        <a:buChar char="•"/>
        <a:defRPr sz="2600" kern="1200">
          <a:solidFill>
            <a:schemeClr val="tx2"/>
          </a:solidFill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Font typeface="Candara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ts val="600"/>
        </a:spcBef>
        <a:buClr>
          <a:schemeClr val="tx2"/>
        </a:buClr>
        <a:buFont typeface="Candara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Font typeface="Candara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/Relationships>
</file>

<file path=ppt/slides/_rels/slide15.xml.rels><?xml version="1.0" encoding="UTF-8" standalone="yes"?>
<Relationships xmlns="http://schemas.openxmlformats.org/package/2006/relationships"><Relationship Id="rId11" Type="http://schemas.openxmlformats.org/officeDocument/2006/relationships/image" Target="../media/image31.jpeg"/><Relationship Id="rId12" Type="http://schemas.openxmlformats.org/officeDocument/2006/relationships/image" Target="../media/image32.jpeg"/><Relationship Id="rId13" Type="http://schemas.openxmlformats.org/officeDocument/2006/relationships/slide" Target="slide14.xm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jpeg"/><Relationship Id="rId3" Type="http://schemas.openxmlformats.org/officeDocument/2006/relationships/image" Target="../media/image23.jpeg"/><Relationship Id="rId4" Type="http://schemas.openxmlformats.org/officeDocument/2006/relationships/image" Target="../media/image24.jpeg"/><Relationship Id="rId5" Type="http://schemas.openxmlformats.org/officeDocument/2006/relationships/image" Target="../media/image25.jpeg"/><Relationship Id="rId6" Type="http://schemas.openxmlformats.org/officeDocument/2006/relationships/image" Target="../media/image26.jpeg"/><Relationship Id="rId7" Type="http://schemas.openxmlformats.org/officeDocument/2006/relationships/image" Target="../media/image27.jpeg"/><Relationship Id="rId8" Type="http://schemas.openxmlformats.org/officeDocument/2006/relationships/image" Target="../media/image28.jpeg"/><Relationship Id="rId9" Type="http://schemas.openxmlformats.org/officeDocument/2006/relationships/image" Target="../media/image29.jpeg"/><Relationship Id="rId10" Type="http://schemas.openxmlformats.org/officeDocument/2006/relationships/image" Target="../media/image30.jpeg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slide" Target="slide7.xml"/><Relationship Id="rId20" Type="http://schemas.openxmlformats.org/officeDocument/2006/relationships/image" Target="../media/image20.gif"/><Relationship Id="rId21" Type="http://schemas.openxmlformats.org/officeDocument/2006/relationships/slide" Target="slide12.xml"/><Relationship Id="rId22" Type="http://schemas.openxmlformats.org/officeDocument/2006/relationships/image" Target="../media/image21.gif"/><Relationship Id="rId23" Type="http://schemas.openxmlformats.org/officeDocument/2006/relationships/slide" Target="slide13.xml"/><Relationship Id="rId10" Type="http://schemas.openxmlformats.org/officeDocument/2006/relationships/image" Target="../media/image15.jpeg"/><Relationship Id="rId11" Type="http://schemas.openxmlformats.org/officeDocument/2006/relationships/slide" Target="slide8.xml"/><Relationship Id="rId12" Type="http://schemas.openxmlformats.org/officeDocument/2006/relationships/image" Target="../media/image16.jpeg"/><Relationship Id="rId13" Type="http://schemas.openxmlformats.org/officeDocument/2006/relationships/slide" Target="slide9.xml"/><Relationship Id="rId14" Type="http://schemas.openxmlformats.org/officeDocument/2006/relationships/image" Target="../media/image17.jpeg"/><Relationship Id="rId15" Type="http://schemas.openxmlformats.org/officeDocument/2006/relationships/slide" Target="slide6.xml"/><Relationship Id="rId16" Type="http://schemas.openxmlformats.org/officeDocument/2006/relationships/image" Target="../media/image18.jpeg"/><Relationship Id="rId17" Type="http://schemas.openxmlformats.org/officeDocument/2006/relationships/slide" Target="slide10.xml"/><Relationship Id="rId18" Type="http://schemas.openxmlformats.org/officeDocument/2006/relationships/image" Target="../media/image19.jpeg"/><Relationship Id="rId19" Type="http://schemas.openxmlformats.org/officeDocument/2006/relationships/slide" Target="slide11.xm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eg"/><Relationship Id="rId3" Type="http://schemas.openxmlformats.org/officeDocument/2006/relationships/image" Target="../media/image11.jpeg"/><Relationship Id="rId4" Type="http://schemas.openxmlformats.org/officeDocument/2006/relationships/slide" Target="slide4.xml"/><Relationship Id="rId5" Type="http://schemas.openxmlformats.org/officeDocument/2006/relationships/image" Target="../media/image12.jpeg"/><Relationship Id="rId6" Type="http://schemas.openxmlformats.org/officeDocument/2006/relationships/slide" Target="slide5.xml"/><Relationship Id="rId7" Type="http://schemas.openxmlformats.org/officeDocument/2006/relationships/image" Target="../media/image13.jpeg"/><Relationship Id="rId8" Type="http://schemas.openxmlformats.org/officeDocument/2006/relationships/image" Target="../media/image14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>
                <a:ln>
                  <a:solidFill>
                    <a:srgbClr val="008000"/>
                  </a:solidFill>
                </a:ln>
              </a:rPr>
              <a:t>Buddhism</a:t>
            </a:r>
            <a:endParaRPr lang="en-US" sz="6000" dirty="0">
              <a:ln>
                <a:solidFill>
                  <a:srgbClr val="008000"/>
                </a:solidFill>
              </a:ln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ln>
                  <a:solidFill>
                    <a:srgbClr val="FF6600"/>
                  </a:solidFill>
                </a:ln>
              </a:rPr>
              <a:t>Buddhism and its facts</a:t>
            </a:r>
            <a:endParaRPr lang="en-US" dirty="0">
              <a:ln>
                <a:solidFill>
                  <a:srgbClr val="FF6600"/>
                </a:solidFill>
              </a:ln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458200" y="4773639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First noble truths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Everything in life is sorrow </a:t>
            </a:r>
          </a:p>
          <a:p>
            <a:r>
              <a:rPr lang="en-US" dirty="0" smtClean="0"/>
              <a:t>Birth is sorrow ,age is sorrow and death is sorrow</a:t>
            </a:r>
            <a:endParaRPr lang="en-US" dirty="0"/>
          </a:p>
        </p:txBody>
      </p:sp>
      <p:sp>
        <p:nvSpPr>
          <p:cNvPr id="5" name="Action Button: Home 4">
            <a:hlinkClick r:id="rId2" action="ppaction://hlinksldjump" highlightClick="1"/>
          </p:cNvPr>
          <p:cNvSpPr/>
          <p:nvPr/>
        </p:nvSpPr>
        <p:spPr>
          <a:xfrm>
            <a:off x="2953790" y="5580694"/>
            <a:ext cx="1042416" cy="1042416"/>
          </a:xfrm>
          <a:prstGeom prst="actionButtonHome">
            <a:avLst/>
          </a:prstGeom>
          <a:solidFill>
            <a:schemeClr val="bg1">
              <a:alpha val="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Second noble truth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cause of sorrow is desire and attachment</a:t>
            </a:r>
          </a:p>
          <a:p>
            <a:r>
              <a:rPr lang="en-US" dirty="0" smtClean="0"/>
              <a:t>People look for joy which makes them suffer even more</a:t>
            </a:r>
            <a:endParaRPr lang="en-US" dirty="0"/>
          </a:p>
        </p:txBody>
      </p:sp>
      <p:sp>
        <p:nvSpPr>
          <p:cNvPr id="5" name="Action Button: Home 4">
            <a:hlinkClick r:id="rId2" action="ppaction://hlinksldjump" highlightClick="1"/>
          </p:cNvPr>
          <p:cNvSpPr/>
          <p:nvPr/>
        </p:nvSpPr>
        <p:spPr>
          <a:xfrm>
            <a:off x="5628557" y="5426744"/>
            <a:ext cx="1042416" cy="1042416"/>
          </a:xfrm>
          <a:prstGeom prst="actionButtonHome">
            <a:avLst/>
          </a:prstGeom>
          <a:solidFill>
            <a:srgbClr val="FF6600">
              <a:alpha val="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Third noble truths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way to end all pain is to end all wants</a:t>
            </a:r>
            <a:endParaRPr lang="en-US" dirty="0"/>
          </a:p>
        </p:txBody>
      </p:sp>
      <p:sp>
        <p:nvSpPr>
          <p:cNvPr id="4" name="Action Button: Home 3">
            <a:hlinkClick r:id="rId2" action="ppaction://hlinksldjump" highlightClick="1"/>
          </p:cNvPr>
          <p:cNvSpPr/>
          <p:nvPr/>
        </p:nvSpPr>
        <p:spPr>
          <a:xfrm>
            <a:off x="4829976" y="5522963"/>
            <a:ext cx="1042416" cy="1042416"/>
          </a:xfrm>
          <a:prstGeom prst="actionButtonHome">
            <a:avLst/>
          </a:prstGeom>
          <a:solidFill>
            <a:schemeClr val="bg1">
              <a:alpha val="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Fourth noble truths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This is the way which leads to the stopping of sorrow </a:t>
            </a:r>
            <a:endParaRPr lang="en-US" dirty="0"/>
          </a:p>
        </p:txBody>
      </p:sp>
      <p:sp>
        <p:nvSpPr>
          <p:cNvPr id="4" name="Action Button: Home 3">
            <a:hlinkClick r:id="rId2" action="ppaction://hlinksldjump" highlightClick="1"/>
          </p:cNvPr>
          <p:cNvSpPr/>
          <p:nvPr/>
        </p:nvSpPr>
        <p:spPr>
          <a:xfrm>
            <a:off x="5070512" y="5008760"/>
            <a:ext cx="1042416" cy="1042416"/>
          </a:xfrm>
          <a:prstGeom prst="actionButtonHome">
            <a:avLst/>
          </a:prstGeom>
          <a:solidFill>
            <a:schemeClr val="bg1">
              <a:alpha val="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Eight fold path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761564"/>
            <a:ext cx="3521456" cy="5397120"/>
          </a:xfrm>
        </p:spPr>
        <p:txBody>
          <a:bodyPr/>
          <a:lstStyle/>
          <a:p>
            <a:r>
              <a:rPr lang="en-US" dirty="0" smtClean="0"/>
              <a:t>Right </a:t>
            </a:r>
            <a:r>
              <a:rPr lang="en-US" dirty="0" err="1" smtClean="0"/>
              <a:t>knowlegde</a:t>
            </a:r>
            <a:endParaRPr lang="en-US" dirty="0" smtClean="0"/>
          </a:p>
          <a:p>
            <a:r>
              <a:rPr lang="en-US" dirty="0" smtClean="0"/>
              <a:t>Right purpose</a:t>
            </a:r>
          </a:p>
          <a:p>
            <a:r>
              <a:rPr lang="en-US" dirty="0" smtClean="0"/>
              <a:t>Right speech</a:t>
            </a:r>
          </a:p>
          <a:p>
            <a:r>
              <a:rPr lang="en-US" dirty="0" smtClean="0"/>
              <a:t>Right action</a:t>
            </a:r>
            <a:r>
              <a:rPr lang="en-US" dirty="0" smtClean="0"/>
              <a:t> </a:t>
            </a:r>
          </a:p>
          <a:p>
            <a:r>
              <a:rPr lang="en-US" dirty="0" smtClean="0"/>
              <a:t>Right living</a:t>
            </a:r>
          </a:p>
          <a:p>
            <a:r>
              <a:rPr lang="en-US" dirty="0" smtClean="0"/>
              <a:t>Right effort</a:t>
            </a:r>
          </a:p>
          <a:p>
            <a:r>
              <a:rPr lang="en-US" dirty="0" smtClean="0"/>
              <a:t>Right thinking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 flipH="1" flipV="1">
            <a:off x="6225088" y="5551828"/>
            <a:ext cx="509937" cy="25739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5" name="Action Button: Home 4">
            <a:hlinkClick r:id="rId2" action="ppaction://hlinksldjump" highlightClick="1"/>
          </p:cNvPr>
          <p:cNvSpPr/>
          <p:nvPr/>
        </p:nvSpPr>
        <p:spPr>
          <a:xfrm>
            <a:off x="4137230" y="5809227"/>
            <a:ext cx="1042416" cy="1042416"/>
          </a:xfrm>
          <a:prstGeom prst="actionButtonHome">
            <a:avLst/>
          </a:prstGeom>
          <a:solidFill>
            <a:schemeClr val="bg1">
              <a:alpha val="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5474614" y="1761564"/>
            <a:ext cx="355032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Right meditation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</a:t>
            </a:r>
            <a:r>
              <a:rPr lang="en-US" dirty="0" smtClean="0"/>
              <a:t>pictures</a:t>
            </a:r>
            <a:endParaRPr lang="en-US" dirty="0"/>
          </a:p>
        </p:txBody>
      </p:sp>
      <p:pic>
        <p:nvPicPr>
          <p:cNvPr id="4" name="Content Placeholder 3" descr="000803_1057_6388_v__v.thm.jpg"/>
          <p:cNvPicPr>
            <a:picLocks noGrp="1" noChangeAspect="1"/>
          </p:cNvPicPr>
          <p:nvPr>
            <p:ph idx="1"/>
          </p:nvPr>
        </p:nvPicPr>
        <p:blipFill>
          <a:blip r:embed="rId2"/>
          <a:srcRect l="-41837" r="-41837"/>
          <a:stretch>
            <a:fillRect/>
          </a:stretch>
        </p:blipFill>
        <p:spPr>
          <a:xfrm>
            <a:off x="387882" y="2532308"/>
            <a:ext cx="1644143" cy="931572"/>
          </a:xfrm>
        </p:spPr>
      </p:pic>
      <p:pic>
        <p:nvPicPr>
          <p:cNvPr id="5" name="Picture 4" descr="010409_0713_0759_v__v.thm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29996" y="2659823"/>
            <a:ext cx="804057" cy="804057"/>
          </a:xfrm>
          <a:prstGeom prst="rect">
            <a:avLst/>
          </a:prstGeom>
        </p:spPr>
      </p:pic>
      <p:pic>
        <p:nvPicPr>
          <p:cNvPr id="6" name="Picture 5" descr="010911_0972_1007_v__v.thm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34053" y="2659823"/>
            <a:ext cx="760273" cy="861194"/>
          </a:xfrm>
          <a:prstGeom prst="rect">
            <a:avLst/>
          </a:prstGeom>
        </p:spPr>
      </p:pic>
      <p:pic>
        <p:nvPicPr>
          <p:cNvPr id="7" name="Picture 6" descr="010911_0972_1029_v__v.thm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94326" y="2708658"/>
            <a:ext cx="812359" cy="812359"/>
          </a:xfrm>
          <a:prstGeom prst="rect">
            <a:avLst/>
          </a:prstGeom>
        </p:spPr>
      </p:pic>
      <p:pic>
        <p:nvPicPr>
          <p:cNvPr id="8" name="Picture 7" descr="010911_0972_1021_v__v.thm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006685" y="2659823"/>
            <a:ext cx="989207" cy="996996"/>
          </a:xfrm>
          <a:prstGeom prst="rect">
            <a:avLst/>
          </a:prstGeom>
        </p:spPr>
      </p:pic>
      <p:pic>
        <p:nvPicPr>
          <p:cNvPr id="9" name="Picture 8" descr="010409_0713_0756_v__v.thm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8693" y="3656819"/>
            <a:ext cx="966910" cy="944247"/>
          </a:xfrm>
          <a:prstGeom prst="rect">
            <a:avLst/>
          </a:prstGeom>
        </p:spPr>
      </p:pic>
      <p:pic>
        <p:nvPicPr>
          <p:cNvPr id="10" name="Picture 9" descr="010409_0713_0765_v__v.thm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445603" y="3656819"/>
            <a:ext cx="960624" cy="968188"/>
          </a:xfrm>
          <a:prstGeom prst="rect">
            <a:avLst/>
          </a:prstGeom>
        </p:spPr>
      </p:pic>
      <p:pic>
        <p:nvPicPr>
          <p:cNvPr id="11" name="Picture 10" descr="000803_1089_2150_v__v.thm.jp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434053" y="3656819"/>
            <a:ext cx="722344" cy="1087765"/>
          </a:xfrm>
          <a:prstGeom prst="rect">
            <a:avLst/>
          </a:prstGeom>
        </p:spPr>
      </p:pic>
      <p:pic>
        <p:nvPicPr>
          <p:cNvPr id="12" name="Picture 11" descr="010409_0713_0754_v__v.thm.jp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145278" y="3770330"/>
            <a:ext cx="861407" cy="854677"/>
          </a:xfrm>
          <a:prstGeom prst="rect">
            <a:avLst/>
          </a:prstGeom>
        </p:spPr>
      </p:pic>
      <p:pic>
        <p:nvPicPr>
          <p:cNvPr id="13" name="Picture 12" descr="010409_0713_0802_v__v.thm.jpg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3338" y="5162751"/>
            <a:ext cx="921097" cy="1043366"/>
          </a:xfrm>
          <a:prstGeom prst="rect">
            <a:avLst/>
          </a:prstGeom>
        </p:spPr>
      </p:pic>
      <p:pic>
        <p:nvPicPr>
          <p:cNvPr id="14" name="Picture 13" descr="010911_0972_1001_v__v.thm.jpg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954435" y="5297424"/>
            <a:ext cx="837834" cy="605795"/>
          </a:xfrm>
          <a:prstGeom prst="rect">
            <a:avLst/>
          </a:prstGeom>
        </p:spPr>
      </p:pic>
      <p:pic>
        <p:nvPicPr>
          <p:cNvPr id="15" name="Picture 14" descr="010911_0972_1021_v__v.thm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792269" y="5236943"/>
            <a:ext cx="961602" cy="969174"/>
          </a:xfrm>
          <a:prstGeom prst="rect">
            <a:avLst/>
          </a:prstGeom>
        </p:spPr>
      </p:pic>
      <p:pic>
        <p:nvPicPr>
          <p:cNvPr id="16" name="Picture 15" descr="010911_0972_1029_v__v.thm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70004" y="5157473"/>
            <a:ext cx="1048644" cy="1048644"/>
          </a:xfrm>
          <a:prstGeom prst="rect">
            <a:avLst/>
          </a:prstGeom>
        </p:spPr>
      </p:pic>
      <p:sp>
        <p:nvSpPr>
          <p:cNvPr id="17" name="Action Button: Custom 16">
            <a:hlinkClick r:id="rId13" action="ppaction://hlinksldjump" highlightClick="1"/>
          </p:cNvPr>
          <p:cNvSpPr/>
          <p:nvPr/>
        </p:nvSpPr>
        <p:spPr>
          <a:xfrm>
            <a:off x="33338" y="2708658"/>
            <a:ext cx="4962554" cy="3844573"/>
          </a:xfrm>
          <a:prstGeom prst="actionButtonBlank">
            <a:avLst/>
          </a:prstGeom>
          <a:solidFill>
            <a:schemeClr val="bg1">
              <a:alpha val="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Pictures </a:t>
            </a:r>
            <a:endParaRPr lang="en-US" dirty="0"/>
          </a:p>
        </p:txBody>
      </p:sp>
      <p:pic>
        <p:nvPicPr>
          <p:cNvPr id="4" name="Content Placeholder 3" descr="21764885.thm.jpg"/>
          <p:cNvPicPr>
            <a:picLocks noGrp="1" noChangeAspect="1"/>
          </p:cNvPicPr>
          <p:nvPr>
            <p:ph idx="1"/>
          </p:nvPr>
        </p:nvPicPr>
        <p:blipFill>
          <a:blip r:embed="rId2"/>
          <a:srcRect l="-3981" r="-3981"/>
          <a:stretch>
            <a:fillRect/>
          </a:stretch>
        </p:blipFill>
        <p:spPr>
          <a:xfrm>
            <a:off x="457200" y="2113025"/>
            <a:ext cx="1951277" cy="1073127"/>
          </a:xfrm>
        </p:spPr>
      </p:pic>
      <p:pic>
        <p:nvPicPr>
          <p:cNvPr id="5" name="Picture 4" descr="21004658.thm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29196" y="1682865"/>
            <a:ext cx="1832129" cy="3006571"/>
          </a:xfrm>
          <a:prstGeom prst="rect">
            <a:avLst/>
          </a:prstGeom>
        </p:spPr>
      </p:pic>
      <p:sp>
        <p:nvSpPr>
          <p:cNvPr id="11" name="Action Button: Custom 10">
            <a:hlinkClick r:id="" action="ppaction://hlinkshowjump?jump=nextslide" highlightClick="1"/>
          </p:cNvPr>
          <p:cNvSpPr/>
          <p:nvPr/>
        </p:nvSpPr>
        <p:spPr>
          <a:xfrm>
            <a:off x="457200" y="2113024"/>
            <a:ext cx="1951277" cy="1073127"/>
          </a:xfrm>
          <a:prstGeom prst="actionButtonBlank">
            <a:avLst/>
          </a:prstGeom>
          <a:solidFill>
            <a:schemeClr val="tx1">
              <a:alpha val="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Action Button: Custom 11">
            <a:hlinkClick r:id="" action="ppaction://hlinkshowjump?jump=nextslide" highlightClick="1"/>
          </p:cNvPr>
          <p:cNvSpPr/>
          <p:nvPr/>
        </p:nvSpPr>
        <p:spPr>
          <a:xfrm>
            <a:off x="6229196" y="4833200"/>
            <a:ext cx="1832129" cy="3006571"/>
          </a:xfrm>
          <a:prstGeom prst="actionButtonBlank">
            <a:avLst/>
          </a:prstGeom>
          <a:solidFill>
            <a:schemeClr val="tx1">
              <a:alpha val="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Action Button: Custom 12">
            <a:hlinkClick r:id="rId4" action="ppaction://hlinksldjump" highlightClick="1"/>
          </p:cNvPr>
          <p:cNvSpPr/>
          <p:nvPr/>
        </p:nvSpPr>
        <p:spPr>
          <a:xfrm>
            <a:off x="7000860" y="4833200"/>
            <a:ext cx="1685940" cy="2264934"/>
          </a:xfrm>
          <a:prstGeom prst="actionButtonBlank">
            <a:avLst/>
          </a:prstGeom>
          <a:solidFill>
            <a:schemeClr val="tx1">
              <a:alpha val="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 descr="000803_1053_5661_v__v.thb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25598" y="3578825"/>
            <a:ext cx="1602929" cy="1570870"/>
          </a:xfrm>
          <a:prstGeom prst="rect">
            <a:avLst/>
          </a:prstGeom>
        </p:spPr>
      </p:pic>
      <p:sp>
        <p:nvSpPr>
          <p:cNvPr id="16" name="Action Button: Custom 15">
            <a:hlinkClick r:id="rId6" action="ppaction://hlinksldjump" highlightClick="1"/>
          </p:cNvPr>
          <p:cNvSpPr/>
          <p:nvPr/>
        </p:nvSpPr>
        <p:spPr>
          <a:xfrm flipH="1">
            <a:off x="4828527" y="4510869"/>
            <a:ext cx="45719" cy="638825"/>
          </a:xfrm>
          <a:prstGeom prst="actionButtonBlank">
            <a:avLst/>
          </a:prstGeom>
          <a:solidFill>
            <a:schemeClr val="tx1">
              <a:alpha val="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Action Button: Custom 16">
            <a:hlinkClick r:id="rId6" action="ppaction://hlinksldjump" highlightClick="1"/>
          </p:cNvPr>
          <p:cNvSpPr/>
          <p:nvPr/>
        </p:nvSpPr>
        <p:spPr>
          <a:xfrm>
            <a:off x="3225598" y="3578825"/>
            <a:ext cx="1602929" cy="1570869"/>
          </a:xfrm>
          <a:prstGeom prst="actionButtonBlank">
            <a:avLst/>
          </a:prstGeom>
          <a:solidFill>
            <a:schemeClr val="tx1">
              <a:alpha val="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17" descr="010303_0682_1268_v__v.thm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258888" y="4233863"/>
            <a:ext cx="965200" cy="1625600"/>
          </a:xfrm>
          <a:prstGeom prst="rect">
            <a:avLst/>
          </a:prstGeom>
        </p:spPr>
      </p:pic>
      <p:sp>
        <p:nvSpPr>
          <p:cNvPr id="15" name="Action Button: Custom 14">
            <a:hlinkClick r:id="" action="ppaction://hlinkshowjump?jump=nextslide" highlightClick="1"/>
          </p:cNvPr>
          <p:cNvSpPr/>
          <p:nvPr/>
        </p:nvSpPr>
        <p:spPr>
          <a:xfrm>
            <a:off x="1258888" y="4233863"/>
            <a:ext cx="965200" cy="1625600"/>
          </a:xfrm>
          <a:prstGeom prst="actionButtonBlank">
            <a:avLst/>
          </a:prstGeom>
          <a:solidFill>
            <a:schemeClr val="tx1">
              <a:alpha val="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Action Button: Custom 18">
            <a:hlinkClick r:id="rId6" action="ppaction://hlinksldjump" highlightClick="1"/>
          </p:cNvPr>
          <p:cNvSpPr/>
          <p:nvPr/>
        </p:nvSpPr>
        <p:spPr>
          <a:xfrm>
            <a:off x="1258888" y="4233863"/>
            <a:ext cx="965200" cy="1625600"/>
          </a:xfrm>
          <a:prstGeom prst="actionButtonBlank">
            <a:avLst/>
          </a:prstGeom>
          <a:solidFill>
            <a:schemeClr val="tx1">
              <a:alpha val="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Picture 19" descr="wop240.thb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225598" y="2113024"/>
            <a:ext cx="1889586" cy="1349704"/>
          </a:xfrm>
          <a:prstGeom prst="rect">
            <a:avLst/>
          </a:prstGeom>
        </p:spPr>
      </p:pic>
      <p:sp>
        <p:nvSpPr>
          <p:cNvPr id="21" name="Action Button: Custom 20">
            <a:hlinkClick r:id="rId9" action="ppaction://hlinksldjump" highlightClick="1"/>
          </p:cNvPr>
          <p:cNvSpPr/>
          <p:nvPr/>
        </p:nvSpPr>
        <p:spPr>
          <a:xfrm>
            <a:off x="3225598" y="2113024"/>
            <a:ext cx="1889586" cy="1319604"/>
          </a:xfrm>
          <a:prstGeom prst="actionButtonBlank">
            <a:avLst/>
          </a:prstGeom>
          <a:solidFill>
            <a:schemeClr val="tx1">
              <a:alpha val="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2" name="Picture 21" descr="lwf26.thb.jp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929966" y="4833200"/>
            <a:ext cx="1299230" cy="1671804"/>
          </a:xfrm>
          <a:prstGeom prst="rect">
            <a:avLst/>
          </a:prstGeom>
        </p:spPr>
      </p:pic>
      <p:sp>
        <p:nvSpPr>
          <p:cNvPr id="23" name="Action Button: Custom 22">
            <a:hlinkClick r:id="rId11" action="ppaction://hlinksldjump" highlightClick="1"/>
          </p:cNvPr>
          <p:cNvSpPr/>
          <p:nvPr/>
        </p:nvSpPr>
        <p:spPr>
          <a:xfrm>
            <a:off x="4929966" y="5006396"/>
            <a:ext cx="1299230" cy="1671804"/>
          </a:xfrm>
          <a:prstGeom prst="actionButtonBlank">
            <a:avLst/>
          </a:prstGeom>
          <a:solidFill>
            <a:schemeClr val="tx1">
              <a:alpha val="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6" name="Picture 25" descr="010716_0901_4164_o__i.thb.jpg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229196" y="596557"/>
            <a:ext cx="2172220" cy="1297126"/>
          </a:xfrm>
          <a:prstGeom prst="rect">
            <a:avLst/>
          </a:prstGeom>
        </p:spPr>
      </p:pic>
      <p:sp>
        <p:nvSpPr>
          <p:cNvPr id="27" name="Action Button: Custom 26">
            <a:hlinkClick r:id="rId13" action="ppaction://hlinksldjump" highlightClick="1"/>
          </p:cNvPr>
          <p:cNvSpPr/>
          <p:nvPr/>
        </p:nvSpPr>
        <p:spPr>
          <a:xfrm>
            <a:off x="6229196" y="596557"/>
            <a:ext cx="2172220" cy="1297126"/>
          </a:xfrm>
          <a:prstGeom prst="actionButtonBlank">
            <a:avLst/>
          </a:prstGeom>
          <a:solidFill>
            <a:schemeClr val="tx1">
              <a:alpha val="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4" name="Picture 23" descr="cpe394a.thb.jpg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2645903" y="5513826"/>
            <a:ext cx="887155" cy="1344174"/>
          </a:xfrm>
          <a:prstGeom prst="rect">
            <a:avLst/>
          </a:prstGeom>
        </p:spPr>
      </p:pic>
      <p:sp>
        <p:nvSpPr>
          <p:cNvPr id="25" name="Action Button: Custom 24">
            <a:hlinkClick r:id="rId15" action="ppaction://hlinksldjump" highlightClick="1"/>
          </p:cNvPr>
          <p:cNvSpPr/>
          <p:nvPr/>
        </p:nvSpPr>
        <p:spPr>
          <a:xfrm>
            <a:off x="2645903" y="5513826"/>
            <a:ext cx="887155" cy="1584308"/>
          </a:xfrm>
          <a:prstGeom prst="actionButtonBlank">
            <a:avLst/>
          </a:prstGeom>
          <a:solidFill>
            <a:schemeClr val="bg1">
              <a:alpha val="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8" name="Picture 27" descr="000803_1059_1061_v__v.thm.jpg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0" y="3578825"/>
            <a:ext cx="1082323" cy="1082323"/>
          </a:xfrm>
          <a:prstGeom prst="rect">
            <a:avLst/>
          </a:prstGeom>
        </p:spPr>
      </p:pic>
      <p:sp>
        <p:nvSpPr>
          <p:cNvPr id="29" name="Action Button: Custom 28">
            <a:hlinkClick r:id="rId17" action="ppaction://hlinksldjump" highlightClick="1"/>
          </p:cNvPr>
          <p:cNvSpPr/>
          <p:nvPr/>
        </p:nvSpPr>
        <p:spPr>
          <a:xfrm>
            <a:off x="0" y="3578825"/>
            <a:ext cx="1082323" cy="1082323"/>
          </a:xfrm>
          <a:prstGeom prst="actionButtonBlank">
            <a:avLst/>
          </a:prstGeom>
          <a:solidFill>
            <a:schemeClr val="bg1">
              <a:alpha val="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" name="Picture 29" descr="alp42029.thm.jpg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2288945" y="3432628"/>
            <a:ext cx="713915" cy="781035"/>
          </a:xfrm>
          <a:prstGeom prst="rect">
            <a:avLst/>
          </a:prstGeom>
        </p:spPr>
      </p:pic>
      <p:sp>
        <p:nvSpPr>
          <p:cNvPr id="31" name="Action Button: Custom 30">
            <a:hlinkClick r:id="rId19" action="ppaction://hlinksldjump" highlightClick="1"/>
          </p:cNvPr>
          <p:cNvSpPr/>
          <p:nvPr/>
        </p:nvSpPr>
        <p:spPr>
          <a:xfrm>
            <a:off x="2288945" y="3432628"/>
            <a:ext cx="713915" cy="801235"/>
          </a:xfrm>
          <a:prstGeom prst="actionButtonBlank">
            <a:avLst/>
          </a:prstGeom>
          <a:solidFill>
            <a:schemeClr val="bg1">
              <a:alpha val="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2" name="Picture 31" descr="z006x043.thm.gif"/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3826814" y="5513826"/>
            <a:ext cx="1001713" cy="1001713"/>
          </a:xfrm>
          <a:prstGeom prst="rect">
            <a:avLst/>
          </a:prstGeom>
        </p:spPr>
      </p:pic>
      <p:sp>
        <p:nvSpPr>
          <p:cNvPr id="33" name="Action Button: Custom 32">
            <a:hlinkClick r:id="rId21" action="ppaction://hlinksldjump" highlightClick="1"/>
          </p:cNvPr>
          <p:cNvSpPr/>
          <p:nvPr/>
        </p:nvSpPr>
        <p:spPr>
          <a:xfrm>
            <a:off x="3826814" y="5513826"/>
            <a:ext cx="1001713" cy="1001713"/>
          </a:xfrm>
          <a:prstGeom prst="actionButtonBlank">
            <a:avLst/>
          </a:prstGeom>
          <a:solidFill>
            <a:schemeClr val="bg1">
              <a:alpha val="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4" name="Picture 33" descr="z006x044.thm.gif"/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4874246" y="3432628"/>
            <a:ext cx="1232188" cy="1232188"/>
          </a:xfrm>
          <a:prstGeom prst="rect">
            <a:avLst/>
          </a:prstGeom>
        </p:spPr>
      </p:pic>
      <p:sp>
        <p:nvSpPr>
          <p:cNvPr id="35" name="Action Button: Custom 34">
            <a:hlinkClick r:id="rId23" action="ppaction://hlinksldjump" highlightClick="1"/>
          </p:cNvPr>
          <p:cNvSpPr/>
          <p:nvPr/>
        </p:nvSpPr>
        <p:spPr>
          <a:xfrm>
            <a:off x="4874246" y="3462728"/>
            <a:ext cx="1232188" cy="1198420"/>
          </a:xfrm>
          <a:prstGeom prst="actionButtonBlank">
            <a:avLst/>
          </a:prstGeom>
          <a:solidFill>
            <a:schemeClr val="bg1">
              <a:alpha val="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Info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n>
                  <a:solidFill>
                    <a:srgbClr val="FF6600"/>
                  </a:solidFill>
                </a:ln>
                <a:latin typeface="Brush Script MT Italic"/>
                <a:cs typeface="Brush Script MT Italic"/>
              </a:rPr>
              <a:t>This is the </a:t>
            </a:r>
            <a:r>
              <a:rPr lang="en-US" dirty="0" err="1" smtClean="0">
                <a:ln>
                  <a:solidFill>
                    <a:srgbClr val="FF6600"/>
                  </a:solidFill>
                </a:ln>
                <a:latin typeface="Brush Script MT Italic"/>
                <a:cs typeface="Brush Script MT Italic"/>
              </a:rPr>
              <a:t>munks</a:t>
            </a:r>
            <a:r>
              <a:rPr lang="en-US" dirty="0" smtClean="0">
                <a:ln>
                  <a:solidFill>
                    <a:srgbClr val="FF6600"/>
                  </a:solidFill>
                </a:ln>
                <a:latin typeface="Brush Script MT Italic"/>
                <a:cs typeface="Brush Script MT Italic"/>
              </a:rPr>
              <a:t> </a:t>
            </a:r>
          </a:p>
          <a:p>
            <a:r>
              <a:rPr lang="en-US" dirty="0" smtClean="0">
                <a:ln>
                  <a:solidFill>
                    <a:srgbClr val="FF6600"/>
                  </a:solidFill>
                </a:ln>
                <a:latin typeface="Brush Script MT Italic"/>
                <a:cs typeface="Brush Script MT Italic"/>
              </a:rPr>
              <a:t>the reason men become </a:t>
            </a:r>
            <a:r>
              <a:rPr lang="en-US" dirty="0" err="1" smtClean="0">
                <a:ln>
                  <a:solidFill>
                    <a:srgbClr val="FF6600"/>
                  </a:solidFill>
                </a:ln>
                <a:latin typeface="Brush Script MT Italic"/>
                <a:cs typeface="Brush Script MT Italic"/>
              </a:rPr>
              <a:t>munks</a:t>
            </a:r>
            <a:r>
              <a:rPr lang="en-US" dirty="0" smtClean="0">
                <a:ln>
                  <a:solidFill>
                    <a:srgbClr val="FF6600"/>
                  </a:solidFill>
                </a:ln>
                <a:latin typeface="Brush Script MT Italic"/>
                <a:cs typeface="Brush Script MT Italic"/>
              </a:rPr>
              <a:t> </a:t>
            </a:r>
          </a:p>
          <a:p>
            <a:pPr>
              <a:buNone/>
            </a:pPr>
            <a:r>
              <a:rPr lang="en-US" dirty="0" smtClean="0">
                <a:ln>
                  <a:solidFill>
                    <a:srgbClr val="FF6600"/>
                  </a:solidFill>
                </a:ln>
                <a:latin typeface="Brush Script MT Italic"/>
                <a:cs typeface="Brush Script MT Italic"/>
              </a:rPr>
              <a:t>So they will go to heaven </a:t>
            </a:r>
          </a:p>
          <a:p>
            <a:pPr>
              <a:buNone/>
            </a:pPr>
            <a:r>
              <a:rPr lang="en-US" dirty="0" smtClean="0">
                <a:ln>
                  <a:solidFill>
                    <a:srgbClr val="FF6600"/>
                  </a:solidFill>
                </a:ln>
                <a:latin typeface="Brush Script MT Italic"/>
                <a:cs typeface="Brush Script MT Italic"/>
              </a:rPr>
              <a:t>the </a:t>
            </a:r>
            <a:r>
              <a:rPr lang="en-US" dirty="0" err="1" smtClean="0">
                <a:ln>
                  <a:solidFill>
                    <a:srgbClr val="FF6600"/>
                  </a:solidFill>
                </a:ln>
                <a:latin typeface="Brush Script MT Italic"/>
                <a:cs typeface="Brush Script MT Italic"/>
              </a:rPr>
              <a:t>communite</a:t>
            </a:r>
            <a:r>
              <a:rPr lang="en-US" dirty="0" smtClean="0">
                <a:ln>
                  <a:solidFill>
                    <a:srgbClr val="FF6600"/>
                  </a:solidFill>
                </a:ln>
                <a:latin typeface="Brush Script MT Italic"/>
                <a:cs typeface="Brush Script MT Italic"/>
              </a:rPr>
              <a:t> supported them by giving them food and clothes</a:t>
            </a:r>
            <a:endParaRPr lang="en-US" dirty="0">
              <a:ln>
                <a:solidFill>
                  <a:srgbClr val="FF6600"/>
                </a:solidFill>
              </a:ln>
              <a:latin typeface="Brush Script MT Italic"/>
              <a:cs typeface="Brush Script MT Italic"/>
            </a:endParaRPr>
          </a:p>
        </p:txBody>
      </p:sp>
      <p:sp>
        <p:nvSpPr>
          <p:cNvPr id="4" name="Action Button: Home 3">
            <a:hlinkClick r:id="" action="ppaction://hlinkshowjump?jump=firstslide" highlightClick="1"/>
          </p:cNvPr>
          <p:cNvSpPr/>
          <p:nvPr/>
        </p:nvSpPr>
        <p:spPr>
          <a:xfrm flipV="1">
            <a:off x="8788006" y="6769828"/>
            <a:ext cx="355994" cy="45719"/>
          </a:xfrm>
          <a:prstGeom prst="actionButtonHo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Action Button: Home 4">
            <a:hlinkClick r:id="" action="ppaction://hlinkshowjump?jump=nextslide" highlightClick="1"/>
          </p:cNvPr>
          <p:cNvSpPr/>
          <p:nvPr/>
        </p:nvSpPr>
        <p:spPr>
          <a:xfrm>
            <a:off x="9007650" y="6451681"/>
            <a:ext cx="136350" cy="168177"/>
          </a:xfrm>
          <a:prstGeom prst="actionButtonHo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Action Button: Home 5">
            <a:hlinkClick r:id="rId2" action="ppaction://hlinksldjump" highlightClick="1"/>
          </p:cNvPr>
          <p:cNvSpPr/>
          <p:nvPr/>
        </p:nvSpPr>
        <p:spPr>
          <a:xfrm>
            <a:off x="5128241" y="4454934"/>
            <a:ext cx="1042416" cy="1042416"/>
          </a:xfrm>
          <a:prstGeom prst="actionButtonHo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n>
                  <a:solidFill>
                    <a:srgbClr val="008000"/>
                  </a:solidFill>
                </a:ln>
                <a:latin typeface="Brush Script MT Italic"/>
                <a:cs typeface="Brush Script MT Italic"/>
              </a:rPr>
              <a:t>This is where the </a:t>
            </a:r>
            <a:r>
              <a:rPr lang="en-US" dirty="0" err="1" smtClean="0">
                <a:ln>
                  <a:solidFill>
                    <a:srgbClr val="008000"/>
                  </a:solidFill>
                </a:ln>
                <a:latin typeface="Brush Script MT Italic"/>
                <a:cs typeface="Brush Script MT Italic"/>
              </a:rPr>
              <a:t>munks</a:t>
            </a:r>
            <a:r>
              <a:rPr lang="en-US" dirty="0" smtClean="0">
                <a:ln>
                  <a:solidFill>
                    <a:srgbClr val="008000"/>
                  </a:solidFill>
                </a:ln>
                <a:latin typeface="Brush Script MT Italic"/>
                <a:cs typeface="Brush Script MT Italic"/>
              </a:rPr>
              <a:t> and the </a:t>
            </a:r>
            <a:r>
              <a:rPr lang="en-US" dirty="0" err="1" smtClean="0">
                <a:ln>
                  <a:solidFill>
                    <a:srgbClr val="008000"/>
                  </a:solidFill>
                </a:ln>
                <a:latin typeface="Brush Script MT Italic"/>
                <a:cs typeface="Brush Script MT Italic"/>
              </a:rPr>
              <a:t>peaple</a:t>
            </a:r>
            <a:r>
              <a:rPr lang="en-US" dirty="0" smtClean="0">
                <a:ln>
                  <a:solidFill>
                    <a:srgbClr val="008000"/>
                  </a:solidFill>
                </a:ln>
                <a:latin typeface="Brush Script MT Italic"/>
                <a:cs typeface="Brush Script MT Italic"/>
              </a:rPr>
              <a:t> go to chant and worship any gods and </a:t>
            </a:r>
            <a:r>
              <a:rPr lang="en-US" dirty="0" err="1" smtClean="0">
                <a:ln>
                  <a:solidFill>
                    <a:srgbClr val="008000"/>
                  </a:solidFill>
                </a:ln>
                <a:latin typeface="Brush Script MT Italic"/>
                <a:cs typeface="Brush Script MT Italic"/>
              </a:rPr>
              <a:t>buddah</a:t>
            </a:r>
            <a:endParaRPr lang="en-US" dirty="0">
              <a:ln>
                <a:solidFill>
                  <a:srgbClr val="008000"/>
                </a:solidFill>
              </a:ln>
              <a:latin typeface="Brush Script MT Italic"/>
              <a:cs typeface="Brush Script MT Italic"/>
            </a:endParaRPr>
          </a:p>
        </p:txBody>
      </p:sp>
      <p:sp>
        <p:nvSpPr>
          <p:cNvPr id="4" name="Action Button: Home 3">
            <a:hlinkClick r:id="" action="ppaction://hlinkshowjump?jump=firstslide" highlightClick="1"/>
          </p:cNvPr>
          <p:cNvSpPr/>
          <p:nvPr/>
        </p:nvSpPr>
        <p:spPr>
          <a:xfrm>
            <a:off x="8951570" y="6619858"/>
            <a:ext cx="192430" cy="205312"/>
          </a:xfrm>
          <a:prstGeom prst="actionButtonHo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Action Button: Home 4">
            <a:hlinkClick r:id="rId2" action="ppaction://hlinksldjump" highlightClick="1"/>
          </p:cNvPr>
          <p:cNvSpPr/>
          <p:nvPr/>
        </p:nvSpPr>
        <p:spPr>
          <a:xfrm>
            <a:off x="4676032" y="4634497"/>
            <a:ext cx="1042416" cy="1042416"/>
          </a:xfrm>
          <a:prstGeom prst="actionButtonHo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South </a:t>
            </a:r>
            <a:r>
              <a:rPr lang="en-US" dirty="0" err="1" smtClean="0"/>
              <a:t>asia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23661" y="1813918"/>
            <a:ext cx="7570787" cy="4289611"/>
          </a:xfrm>
        </p:spPr>
        <p:txBody>
          <a:bodyPr/>
          <a:lstStyle/>
          <a:p>
            <a:endParaRPr lang="en-US" dirty="0" smtClean="0">
              <a:ln>
                <a:solidFill>
                  <a:srgbClr val="660066"/>
                </a:solidFill>
              </a:ln>
            </a:endParaRPr>
          </a:p>
          <a:p>
            <a:r>
              <a:rPr lang="en-US" dirty="0" smtClean="0">
                <a:ln>
                  <a:solidFill>
                    <a:srgbClr val="660066"/>
                  </a:solidFill>
                </a:ln>
                <a:latin typeface="Brush Script MT Italic"/>
                <a:cs typeface="Brush Script MT Italic"/>
              </a:rPr>
              <a:t>This is south </a:t>
            </a:r>
            <a:r>
              <a:rPr lang="en-US" dirty="0" err="1" smtClean="0">
                <a:ln>
                  <a:solidFill>
                    <a:srgbClr val="660066"/>
                  </a:solidFill>
                </a:ln>
                <a:latin typeface="Brush Script MT Italic"/>
                <a:cs typeface="Brush Script MT Italic"/>
              </a:rPr>
              <a:t>asia</a:t>
            </a:r>
            <a:endParaRPr lang="en-US" dirty="0" smtClean="0">
              <a:ln>
                <a:solidFill>
                  <a:srgbClr val="660066"/>
                </a:solidFill>
              </a:ln>
              <a:latin typeface="Brush Script MT Italic"/>
              <a:cs typeface="Brush Script MT Italic"/>
            </a:endParaRPr>
          </a:p>
          <a:p>
            <a:pPr>
              <a:buNone/>
            </a:pPr>
            <a:r>
              <a:rPr lang="en-US" dirty="0" smtClean="0">
                <a:ln>
                  <a:solidFill>
                    <a:srgbClr val="660066"/>
                  </a:solidFill>
                </a:ln>
                <a:latin typeface="Brush Script MT Italic"/>
                <a:cs typeface="Brush Script MT Italic"/>
              </a:rPr>
              <a:t>     </a:t>
            </a:r>
            <a:r>
              <a:rPr lang="en-US" dirty="0" err="1" smtClean="0">
                <a:ln>
                  <a:solidFill>
                    <a:srgbClr val="660066"/>
                  </a:solidFill>
                </a:ln>
                <a:latin typeface="Brush Script MT Italic"/>
                <a:cs typeface="Brush Script MT Italic"/>
              </a:rPr>
              <a:t>buddhism</a:t>
            </a:r>
            <a:r>
              <a:rPr lang="en-US" dirty="0" smtClean="0">
                <a:ln>
                  <a:solidFill>
                    <a:srgbClr val="660066"/>
                  </a:solidFill>
                </a:ln>
                <a:latin typeface="Brush Script MT Italic"/>
                <a:cs typeface="Brush Script MT Italic"/>
              </a:rPr>
              <a:t> started in </a:t>
            </a:r>
            <a:r>
              <a:rPr lang="en-US" dirty="0" err="1" smtClean="0">
                <a:ln>
                  <a:solidFill>
                    <a:srgbClr val="660066"/>
                  </a:solidFill>
                </a:ln>
                <a:latin typeface="Brush Script MT Italic"/>
                <a:cs typeface="Brush Script MT Italic"/>
              </a:rPr>
              <a:t>india</a:t>
            </a:r>
            <a:r>
              <a:rPr lang="en-US" dirty="0" smtClean="0">
                <a:ln>
                  <a:solidFill>
                    <a:srgbClr val="660066"/>
                  </a:solidFill>
                </a:ln>
                <a:latin typeface="Brush Script MT Italic"/>
                <a:cs typeface="Brush Script MT Italic"/>
              </a:rPr>
              <a:t> which is south </a:t>
            </a:r>
            <a:r>
              <a:rPr lang="en-US" dirty="0" err="1" smtClean="0">
                <a:ln>
                  <a:solidFill>
                    <a:srgbClr val="660066"/>
                  </a:solidFill>
                </a:ln>
                <a:latin typeface="Brush Script MT Italic"/>
                <a:cs typeface="Brush Script MT Italic"/>
              </a:rPr>
              <a:t>asia</a:t>
            </a:r>
            <a:r>
              <a:rPr lang="en-US" dirty="0" smtClean="0">
                <a:ln>
                  <a:solidFill>
                    <a:srgbClr val="660066"/>
                  </a:solidFill>
                </a:ln>
                <a:latin typeface="Brush Script MT Italic"/>
                <a:cs typeface="Brush Script MT Italic"/>
              </a:rPr>
              <a:t>            </a:t>
            </a:r>
            <a:endParaRPr lang="en-US" dirty="0">
              <a:ln>
                <a:solidFill>
                  <a:srgbClr val="660066"/>
                </a:solidFill>
              </a:ln>
              <a:latin typeface="Brush Script MT Italic"/>
              <a:cs typeface="Brush Script MT Italic"/>
            </a:endParaRPr>
          </a:p>
        </p:txBody>
      </p:sp>
      <p:sp>
        <p:nvSpPr>
          <p:cNvPr id="4" name="Action Button: Home 3">
            <a:hlinkClick r:id="" action="ppaction://hlinkshowjump?jump=firstslide" highlightClick="1"/>
          </p:cNvPr>
          <p:cNvSpPr/>
          <p:nvPr/>
        </p:nvSpPr>
        <p:spPr>
          <a:xfrm flipV="1">
            <a:off x="8101584" y="6857996"/>
            <a:ext cx="45719" cy="45719"/>
          </a:xfrm>
          <a:prstGeom prst="actionButtonHo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Action Button: Home 4">
            <a:hlinkClick r:id="rId2" action="ppaction://hlinksldjump" highlightClick="1"/>
          </p:cNvPr>
          <p:cNvSpPr/>
          <p:nvPr/>
        </p:nvSpPr>
        <p:spPr>
          <a:xfrm>
            <a:off x="3867829" y="5061113"/>
            <a:ext cx="1042416" cy="1042416"/>
          </a:xfrm>
          <a:prstGeom prst="actionButtonHo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One god only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n>
                  <a:solidFill>
                    <a:schemeClr val="bg2">
                      <a:lumMod val="75000"/>
                    </a:schemeClr>
                  </a:solidFill>
                </a:ln>
                <a:solidFill>
                  <a:srgbClr val="C0504D"/>
                </a:solidFill>
                <a:latin typeface="Brush Script MT Italic"/>
                <a:cs typeface="Brush Script MT Italic"/>
              </a:rPr>
              <a:t>Buddhist only believed in one god</a:t>
            </a:r>
          </a:p>
          <a:p>
            <a:r>
              <a:rPr lang="en-US" dirty="0" smtClean="0">
                <a:ln>
                  <a:solidFill>
                    <a:schemeClr val="bg2">
                      <a:lumMod val="75000"/>
                    </a:schemeClr>
                  </a:solidFill>
                </a:ln>
                <a:solidFill>
                  <a:srgbClr val="C0504D"/>
                </a:solidFill>
                <a:latin typeface="Brush Script MT Italic"/>
                <a:cs typeface="Brush Script MT Italic"/>
              </a:rPr>
              <a:t>They think that </a:t>
            </a:r>
            <a:r>
              <a:rPr lang="en-US" dirty="0" err="1" smtClean="0">
                <a:ln>
                  <a:solidFill>
                    <a:schemeClr val="bg2">
                      <a:lumMod val="75000"/>
                    </a:schemeClr>
                  </a:solidFill>
                </a:ln>
                <a:solidFill>
                  <a:srgbClr val="C0504D"/>
                </a:solidFill>
                <a:latin typeface="Brush Script MT Italic"/>
                <a:cs typeface="Brush Script MT Italic"/>
              </a:rPr>
              <a:t>buddha</a:t>
            </a:r>
            <a:r>
              <a:rPr lang="en-US" dirty="0" smtClean="0">
                <a:ln>
                  <a:solidFill>
                    <a:schemeClr val="bg2">
                      <a:lumMod val="75000"/>
                    </a:schemeClr>
                  </a:solidFill>
                </a:ln>
                <a:solidFill>
                  <a:srgbClr val="C0504D"/>
                </a:solidFill>
                <a:latin typeface="Brush Script MT Italic"/>
                <a:cs typeface="Brush Script MT Italic"/>
              </a:rPr>
              <a:t> is the god 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Action Button: Home 3">
            <a:hlinkClick r:id="rId2" action="ppaction://hlinksldjump" highlightClick="1"/>
          </p:cNvPr>
          <p:cNvSpPr/>
          <p:nvPr/>
        </p:nvSpPr>
        <p:spPr>
          <a:xfrm>
            <a:off x="4887704" y="5705779"/>
            <a:ext cx="1042416" cy="1042416"/>
          </a:xfrm>
          <a:prstGeom prst="actionButtonHome">
            <a:avLst/>
          </a:prstGeom>
          <a:solidFill>
            <a:schemeClr val="bg1">
              <a:alpha val="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gupta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08682"/>
            <a:ext cx="8229600" cy="4525963"/>
          </a:xfrm>
        </p:spPr>
        <p:txBody>
          <a:bodyPr/>
          <a:lstStyle/>
          <a:p>
            <a:r>
              <a:rPr lang="en-US" dirty="0" smtClean="0">
                <a:ln>
                  <a:solidFill>
                    <a:schemeClr val="accent5"/>
                  </a:solidFill>
                </a:ln>
              </a:rPr>
              <a:t>Gupta began 320 ad</a:t>
            </a:r>
            <a:r>
              <a:rPr lang="en-US" dirty="0" smtClean="0"/>
              <a:t>.</a:t>
            </a:r>
          </a:p>
          <a:p>
            <a:r>
              <a:rPr lang="en-US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Gupta was empire</a:t>
            </a:r>
            <a:endParaRPr lang="en-US" dirty="0">
              <a:ln>
                <a:solidFill>
                  <a:schemeClr val="accent2">
                    <a:lumMod val="75000"/>
                  </a:schemeClr>
                </a:solidFill>
              </a:ln>
            </a:endParaRPr>
          </a:p>
        </p:txBody>
      </p:sp>
      <p:sp>
        <p:nvSpPr>
          <p:cNvPr id="4" name="Action Button: Home 3">
            <a:hlinkClick r:id="" action="ppaction://hlinkshowjump?jump=firstslide" highlightClick="1"/>
          </p:cNvPr>
          <p:cNvSpPr/>
          <p:nvPr/>
        </p:nvSpPr>
        <p:spPr>
          <a:xfrm>
            <a:off x="6696540" y="6858000"/>
            <a:ext cx="461830" cy="188474"/>
          </a:xfrm>
          <a:prstGeom prst="actionButtonHo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Action Button: Home 4">
            <a:hlinkClick r:id="rId2" action="ppaction://hlinksldjump" highlightClick="1"/>
          </p:cNvPr>
          <p:cNvSpPr/>
          <p:nvPr/>
        </p:nvSpPr>
        <p:spPr>
          <a:xfrm>
            <a:off x="4069880" y="4224008"/>
            <a:ext cx="1042416" cy="1042416"/>
          </a:xfrm>
          <a:prstGeom prst="actionButtonHo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Priest gathered in 4 groups called </a:t>
            </a:r>
            <a:r>
              <a:rPr lang="en-US" dirty="0" err="1" smtClean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vedas</a:t>
            </a:r>
            <a:endParaRPr lang="en-US" dirty="0" smtClean="0">
              <a:ln>
                <a:solidFill>
                  <a:schemeClr val="accent2">
                    <a:lumMod val="75000"/>
                  </a:schemeClr>
                </a:solidFill>
              </a:ln>
            </a:endParaRPr>
          </a:p>
          <a:p>
            <a:r>
              <a:rPr lang="en-US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Veda means knowledge</a:t>
            </a:r>
            <a:endParaRPr lang="en-US" dirty="0">
              <a:ln>
                <a:solidFill>
                  <a:schemeClr val="accent2">
                    <a:lumMod val="75000"/>
                  </a:schemeClr>
                </a:solidFill>
              </a:ln>
            </a:endParaRPr>
          </a:p>
        </p:txBody>
      </p:sp>
      <p:sp>
        <p:nvSpPr>
          <p:cNvPr id="4" name="Action Button: Home 3">
            <a:hlinkClick r:id="rId2" action="ppaction://hlinksldjump" highlightClick="1"/>
          </p:cNvPr>
          <p:cNvSpPr/>
          <p:nvPr/>
        </p:nvSpPr>
        <p:spPr>
          <a:xfrm>
            <a:off x="5676664" y="5725023"/>
            <a:ext cx="1042416" cy="1042416"/>
          </a:xfrm>
          <a:prstGeom prst="actionButtonHo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ction Button: Home 4">
            <a:hlinkClick r:id="rId2" action="ppaction://hlinksldjump" highlightClick="1"/>
          </p:cNvPr>
          <p:cNvSpPr/>
          <p:nvPr/>
        </p:nvSpPr>
        <p:spPr>
          <a:xfrm>
            <a:off x="432966" y="5686535"/>
            <a:ext cx="1193062" cy="914080"/>
          </a:xfrm>
          <a:prstGeom prst="actionButtonHo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432966" y="971812"/>
            <a:ext cx="885535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400" dirty="0" smtClean="0">
              <a:ln>
                <a:solidFill>
                  <a:schemeClr val="accent2"/>
                </a:solidFill>
              </a:ln>
            </a:endParaRPr>
          </a:p>
          <a:p>
            <a:endParaRPr lang="en-US" sz="2400" dirty="0" smtClean="0">
              <a:ln>
                <a:solidFill>
                  <a:schemeClr val="accent2"/>
                </a:solidFill>
              </a:ln>
            </a:endParaRPr>
          </a:p>
          <a:p>
            <a:endParaRPr lang="en-US" sz="2400" dirty="0" smtClean="0">
              <a:ln>
                <a:solidFill>
                  <a:schemeClr val="accent2"/>
                </a:solidFill>
              </a:ln>
            </a:endParaRPr>
          </a:p>
          <a:p>
            <a:endParaRPr lang="en-US" sz="2400" dirty="0" smtClean="0">
              <a:ln>
                <a:solidFill>
                  <a:schemeClr val="accent2"/>
                </a:solidFill>
              </a:ln>
            </a:endParaRPr>
          </a:p>
          <a:p>
            <a:r>
              <a:rPr lang="en-US" sz="3200" dirty="0" smtClean="0">
                <a:ln>
                  <a:solidFill>
                    <a:schemeClr val="accent2"/>
                  </a:solidFill>
                </a:ln>
                <a:latin typeface="Brush Script MT Italic"/>
                <a:cs typeface="Brush Script MT Italic"/>
              </a:rPr>
              <a:t>This is edict </a:t>
            </a:r>
          </a:p>
          <a:p>
            <a:r>
              <a:rPr lang="en-US" sz="3200" dirty="0" smtClean="0">
                <a:ln>
                  <a:solidFill>
                    <a:schemeClr val="accent2"/>
                  </a:solidFill>
                </a:ln>
                <a:latin typeface="Brush Script MT Italic"/>
                <a:cs typeface="Brush Script MT Italic"/>
              </a:rPr>
              <a:t>It is a pillar</a:t>
            </a:r>
            <a:endParaRPr lang="en-US" sz="3200" dirty="0">
              <a:ln>
                <a:solidFill>
                  <a:schemeClr val="accent2"/>
                </a:solidFill>
              </a:ln>
              <a:latin typeface="Brush Script MT Italic"/>
              <a:cs typeface="Brush Script MT Italic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Infusion">
  <a:themeElements>
    <a:clrScheme name="Infusion">
      <a:dk1>
        <a:sysClr val="windowText" lastClr="000000"/>
      </a:dk1>
      <a:lt1>
        <a:sysClr val="window" lastClr="FFFFFF"/>
      </a:lt1>
      <a:dk2>
        <a:srgbClr val="2F1F58"/>
      </a:dk2>
      <a:lt2>
        <a:srgbClr val="B7A9E0"/>
      </a:lt2>
      <a:accent1>
        <a:srgbClr val="8C73D0"/>
      </a:accent1>
      <a:accent2>
        <a:srgbClr val="C2E8C4"/>
      </a:accent2>
      <a:accent3>
        <a:srgbClr val="C5A6E8"/>
      </a:accent3>
      <a:accent4>
        <a:srgbClr val="B45EC7"/>
      </a:accent4>
      <a:accent5>
        <a:srgbClr val="9FDAFB"/>
      </a:accent5>
      <a:accent6>
        <a:srgbClr val="95C5B0"/>
      </a:accent6>
      <a:hlink>
        <a:srgbClr val="744AE0"/>
      </a:hlink>
      <a:folHlink>
        <a:srgbClr val="8D8AD1"/>
      </a:folHlink>
    </a:clrScheme>
    <a:fontScheme name="Infusion">
      <a:majorFont>
        <a:latin typeface="Mistral"/>
        <a:ea typeface=""/>
        <a:cs typeface=""/>
        <a:font script="Jpan" typeface="ＭＳ Ｐ明朝"/>
      </a:majorFont>
      <a:minorFont>
        <a:latin typeface="Candara"/>
        <a:ea typeface=""/>
        <a:cs typeface=""/>
        <a:font script="Jpan" typeface="メイリオ"/>
      </a:minorFont>
    </a:fontScheme>
    <a:fmtScheme name="Infusion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70000"/>
                <a:satMod val="120000"/>
              </a:schemeClr>
              <a:schemeClr val="phClr">
                <a:tint val="70000"/>
                <a:satMod val="300000"/>
                <a:lumMod val="125000"/>
              </a:schemeClr>
            </a:duotone>
          </a:blip>
          <a:tile tx="0" ty="0" sx="50000" sy="5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70000"/>
                <a:satMod val="120000"/>
              </a:schemeClr>
              <a:schemeClr val="phClr">
                <a:tint val="70000"/>
                <a:satMod val="135000"/>
              </a:schemeClr>
            </a:duotone>
          </a:blip>
          <a:tile tx="0" ty="0" sx="40000" sy="40000" flip="none" algn="tl"/>
        </a:blipFill>
      </a:fillStyleLst>
      <a:lnStyleLst>
        <a:ln w="38100" cap="flat" cmpd="sng" algn="ctr">
          <a:solidFill>
            <a:schemeClr val="phClr">
              <a:alpha val="70000"/>
              <a:satMod val="105000"/>
            </a:schemeClr>
          </a:solidFill>
          <a:prstDash val="solid"/>
          <a:miter/>
        </a:ln>
        <a:ln w="50800" cap="flat" cmpd="sng" algn="ctr">
          <a:solidFill>
            <a:schemeClr val="phClr">
              <a:alpha val="50000"/>
            </a:schemeClr>
          </a:solidFill>
          <a:prstDash val="solid"/>
          <a:miter/>
        </a:ln>
        <a:ln w="88900" cap="flat" cmpd="sng" algn="ctr">
          <a:solidFill>
            <a:schemeClr val="phClr">
              <a:alpha val="40000"/>
            </a:schemeClr>
          </a:solidFill>
          <a:prstDash val="solid"/>
          <a:miter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innerShdw blurRad="190500" dir="13500000">
              <a:srgbClr val="000000">
                <a:alpha val="50000"/>
              </a:srgbClr>
            </a:innerShdw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blipFill rotWithShape="1">
          <a:blip xmlns:r="http://schemas.openxmlformats.org/officeDocument/2006/relationships" r:embed="rId3">
            <a:duotone>
              <a:schemeClr val="phClr">
                <a:shade val="70000"/>
                <a:satMod val="500000"/>
                <a:lumMod val="50000"/>
              </a:schemeClr>
              <a:schemeClr val="phClr">
                <a:satMod val="800000"/>
                <a:lumMod val="250000"/>
              </a:schemeClr>
            </a:duotone>
          </a:blip>
          <a:stretch/>
        </a:blipFill>
        <a:blipFill rotWithShape="1">
          <a:blip xmlns:r="http://schemas.openxmlformats.org/officeDocument/2006/relationships" r:embed="rId4">
            <a:duotone>
              <a:schemeClr val="phClr">
                <a:shade val="70000"/>
                <a:satMod val="500000"/>
                <a:lumMod val="50000"/>
              </a:schemeClr>
              <a:schemeClr val="phClr">
                <a:satMod val="800000"/>
                <a:lumMod val="250000"/>
              </a:schemeClr>
            </a:duotone>
          </a:blip>
          <a:stretch/>
        </a:blipFill>
        <a:blipFill rotWithShape="1">
          <a:blip xmlns:r="http://schemas.openxmlformats.org/officeDocument/2006/relationships" r:embed="rId5">
            <a:duotone>
              <a:schemeClr val="phClr">
                <a:shade val="70000"/>
                <a:satMod val="500000"/>
                <a:lumMod val="50000"/>
              </a:schemeClr>
              <a:schemeClr val="phClr">
                <a:satMod val="800000"/>
                <a:lumMod val="25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Infusion.thmx</Template>
  <TotalTime>207</TotalTime>
  <Words>196</Words>
  <Application>Microsoft Macintosh PowerPoint</Application>
  <PresentationFormat>On-screen Show (4:3)</PresentationFormat>
  <Paragraphs>48</Paragraphs>
  <Slides>15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Infusion</vt:lpstr>
      <vt:lpstr>Buddhism</vt:lpstr>
      <vt:lpstr>Pictures </vt:lpstr>
      <vt:lpstr>Info </vt:lpstr>
      <vt:lpstr>Temple</vt:lpstr>
      <vt:lpstr>South asia</vt:lpstr>
      <vt:lpstr>One god only</vt:lpstr>
      <vt:lpstr>gupta</vt:lpstr>
      <vt:lpstr>Slide 8</vt:lpstr>
      <vt:lpstr>Slide 9</vt:lpstr>
      <vt:lpstr>First noble truths</vt:lpstr>
      <vt:lpstr>Second noble truth</vt:lpstr>
      <vt:lpstr>Third noble truths</vt:lpstr>
      <vt:lpstr>Fourth noble truths</vt:lpstr>
      <vt:lpstr>Eight fold path</vt:lpstr>
      <vt:lpstr>More pictures</vt:lpstr>
    </vt:vector>
  </TitlesOfParts>
  <Company>CCPS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Buddhism  nonlinear project</dc:title>
  <dc:creator>Jammerson, Dynasty D</dc:creator>
  <cp:lastModifiedBy>Jammerson, Dynasty D</cp:lastModifiedBy>
  <cp:revision>4</cp:revision>
  <dcterms:created xsi:type="dcterms:W3CDTF">2010-12-21T16:14:27Z</dcterms:created>
  <dcterms:modified xsi:type="dcterms:W3CDTF">2010-12-21T16:49:20Z</dcterms:modified>
</cp:coreProperties>
</file>